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60" r:id="rId7"/>
    <p:sldId id="276" r:id="rId8"/>
    <p:sldId id="262" r:id="rId9"/>
    <p:sldId id="263" r:id="rId10"/>
    <p:sldId id="267" r:id="rId11"/>
    <p:sldId id="265" r:id="rId12"/>
    <p:sldId id="272" r:id="rId13"/>
    <p:sldId id="264" r:id="rId14"/>
    <p:sldId id="266" r:id="rId15"/>
    <p:sldId id="268" r:id="rId16"/>
    <p:sldId id="270" r:id="rId17"/>
    <p:sldId id="277" r:id="rId18"/>
    <p:sldId id="27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8"/>
  </p:normalViewPr>
  <p:slideViewPr>
    <p:cSldViewPr snapToGrid="0" snapToObjects="1">
      <p:cViewPr varScale="1">
        <p:scale>
          <a:sx n="76" d="100"/>
          <a:sy n="76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8C10C0-A315-4C92-A49D-C679C19A4A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0F4B3BF-23D8-46AD-B125-400AE4221317}">
      <dgm:prSet/>
      <dgm:spPr/>
      <dgm:t>
        <a:bodyPr/>
        <a:lstStyle/>
        <a:p>
          <a:r>
            <a:rPr lang="en-US" dirty="0"/>
            <a:t>Solution towards home safety and security using  motion detection sensors of </a:t>
          </a:r>
          <a:r>
            <a:rPr lang="en-US" dirty="0" err="1"/>
            <a:t>SenseHat</a:t>
          </a:r>
          <a:r>
            <a:rPr lang="en-US" dirty="0"/>
            <a:t>. </a:t>
          </a:r>
        </a:p>
      </dgm:t>
    </dgm:pt>
    <dgm:pt modelId="{A78BC0CD-4058-4361-ADDA-049DD61E5CC5}" type="parTrans" cxnId="{2AB79DE0-BFBD-4D20-A3B2-C7792AC1D34A}">
      <dgm:prSet/>
      <dgm:spPr/>
      <dgm:t>
        <a:bodyPr/>
        <a:lstStyle/>
        <a:p>
          <a:endParaRPr lang="en-US"/>
        </a:p>
      </dgm:t>
    </dgm:pt>
    <dgm:pt modelId="{7939BAF7-74FB-4195-80BC-460884EE446C}" type="sibTrans" cxnId="{2AB79DE0-BFBD-4D20-A3B2-C7792AC1D34A}">
      <dgm:prSet/>
      <dgm:spPr/>
      <dgm:t>
        <a:bodyPr/>
        <a:lstStyle/>
        <a:p>
          <a:endParaRPr lang="en-US"/>
        </a:p>
      </dgm:t>
    </dgm:pt>
    <dgm:pt modelId="{382B91A5-DA73-4B3B-AADE-DC4993D21C42}">
      <dgm:prSet/>
      <dgm:spPr/>
      <dgm:t>
        <a:bodyPr/>
        <a:lstStyle/>
        <a:p>
          <a:r>
            <a:rPr lang="en-US"/>
            <a:t>Motivation</a:t>
          </a:r>
        </a:p>
      </dgm:t>
    </dgm:pt>
    <dgm:pt modelId="{73948870-8EEE-4C7C-B083-8CAE0E57E9A9}" type="parTrans" cxnId="{2750603C-982F-4941-93EF-631E8487C3A3}">
      <dgm:prSet/>
      <dgm:spPr/>
      <dgm:t>
        <a:bodyPr/>
        <a:lstStyle/>
        <a:p>
          <a:endParaRPr lang="en-US"/>
        </a:p>
      </dgm:t>
    </dgm:pt>
    <dgm:pt modelId="{27C3CFD3-D97D-40ED-A7F5-E19C822AA40A}" type="sibTrans" cxnId="{2750603C-982F-4941-93EF-631E8487C3A3}">
      <dgm:prSet/>
      <dgm:spPr/>
      <dgm:t>
        <a:bodyPr/>
        <a:lstStyle/>
        <a:p>
          <a:endParaRPr lang="en-US"/>
        </a:p>
      </dgm:t>
    </dgm:pt>
    <dgm:pt modelId="{37D7EA85-044A-4EB5-8682-963CC3E1FF5C}">
      <dgm:prSet/>
      <dgm:spPr/>
      <dgm:t>
        <a:bodyPr/>
        <a:lstStyle/>
        <a:p>
          <a:r>
            <a:rPr lang="en-US" dirty="0"/>
            <a:t>Theft Control</a:t>
          </a:r>
        </a:p>
      </dgm:t>
    </dgm:pt>
    <dgm:pt modelId="{40156FE7-89C8-4057-B8D6-0714EDAABA81}" type="parTrans" cxnId="{A2DAA830-E10B-4A85-B027-E361EE4D4DE0}">
      <dgm:prSet/>
      <dgm:spPr/>
      <dgm:t>
        <a:bodyPr/>
        <a:lstStyle/>
        <a:p>
          <a:endParaRPr lang="en-US"/>
        </a:p>
      </dgm:t>
    </dgm:pt>
    <dgm:pt modelId="{04B2BAD4-2D0D-45E7-9770-273CBA7941E4}" type="sibTrans" cxnId="{A2DAA830-E10B-4A85-B027-E361EE4D4DE0}">
      <dgm:prSet/>
      <dgm:spPr/>
      <dgm:t>
        <a:bodyPr/>
        <a:lstStyle/>
        <a:p>
          <a:endParaRPr lang="en-US"/>
        </a:p>
      </dgm:t>
    </dgm:pt>
    <dgm:pt modelId="{B709C397-6B19-4D4E-97C7-02243364FE63}">
      <dgm:prSet/>
      <dgm:spPr/>
      <dgm:t>
        <a:bodyPr/>
        <a:lstStyle/>
        <a:p>
          <a:r>
            <a:rPr lang="en-US" dirty="0"/>
            <a:t>Medical Emergency Alert</a:t>
          </a:r>
        </a:p>
      </dgm:t>
    </dgm:pt>
    <dgm:pt modelId="{56693081-BE5A-4A1F-93D6-CF28CE5D6CCE}" type="parTrans" cxnId="{332D8DB2-2E3B-4730-82E4-457A9426D6F2}">
      <dgm:prSet/>
      <dgm:spPr/>
      <dgm:t>
        <a:bodyPr/>
        <a:lstStyle/>
        <a:p>
          <a:endParaRPr lang="en-US"/>
        </a:p>
      </dgm:t>
    </dgm:pt>
    <dgm:pt modelId="{81F9CB86-9EE0-4036-BEA3-7755A9E68DA2}" type="sibTrans" cxnId="{332D8DB2-2E3B-4730-82E4-457A9426D6F2}">
      <dgm:prSet/>
      <dgm:spPr/>
      <dgm:t>
        <a:bodyPr/>
        <a:lstStyle/>
        <a:p>
          <a:endParaRPr lang="en-US"/>
        </a:p>
      </dgm:t>
    </dgm:pt>
    <dgm:pt modelId="{72FF97F9-8B6C-4585-BA35-EA154687379B}">
      <dgm:prSet/>
      <dgm:spPr/>
      <dgm:t>
        <a:bodyPr/>
        <a:lstStyle/>
        <a:p>
          <a:r>
            <a:rPr lang="en-US"/>
            <a:t>When a magnetic field of the safe lock handle is changed in the wrong way it should trigger an alarm. </a:t>
          </a:r>
        </a:p>
      </dgm:t>
    </dgm:pt>
    <dgm:pt modelId="{6DFEC56E-7BB2-4EB7-AFFC-E58D02872E13}" type="parTrans" cxnId="{D6BA8D4A-2694-41C4-83DB-D67D061C7C55}">
      <dgm:prSet/>
      <dgm:spPr/>
      <dgm:t>
        <a:bodyPr/>
        <a:lstStyle/>
        <a:p>
          <a:endParaRPr lang="en-US"/>
        </a:p>
      </dgm:t>
    </dgm:pt>
    <dgm:pt modelId="{05282194-280F-49C3-B869-B13213FBA79D}" type="sibTrans" cxnId="{D6BA8D4A-2694-41C4-83DB-D67D061C7C55}">
      <dgm:prSet/>
      <dgm:spPr/>
      <dgm:t>
        <a:bodyPr/>
        <a:lstStyle/>
        <a:p>
          <a:endParaRPr lang="en-US"/>
        </a:p>
      </dgm:t>
    </dgm:pt>
    <dgm:pt modelId="{E21A0CCD-D007-4216-BE78-3EBA28FCFC2B}">
      <dgm:prSet/>
      <dgm:spPr/>
      <dgm:t>
        <a:bodyPr/>
        <a:lstStyle/>
        <a:p>
          <a:r>
            <a:rPr lang="en-US" dirty="0"/>
            <a:t>Also motion detection capability will trigger an SOS alarm via EMAIL in case of emergency</a:t>
          </a:r>
        </a:p>
      </dgm:t>
    </dgm:pt>
    <dgm:pt modelId="{BFC333A6-1110-4005-B254-45CBCD08E36F}" type="parTrans" cxnId="{5B47AB33-5109-4A2D-949E-15CACA8B67E8}">
      <dgm:prSet/>
      <dgm:spPr/>
      <dgm:t>
        <a:bodyPr/>
        <a:lstStyle/>
        <a:p>
          <a:endParaRPr lang="en-US"/>
        </a:p>
      </dgm:t>
    </dgm:pt>
    <dgm:pt modelId="{60110E51-BB33-4DBD-AFA3-8A411B6C7DF3}" type="sibTrans" cxnId="{5B47AB33-5109-4A2D-949E-15CACA8B67E8}">
      <dgm:prSet/>
      <dgm:spPr/>
      <dgm:t>
        <a:bodyPr/>
        <a:lstStyle/>
        <a:p>
          <a:endParaRPr lang="en-US"/>
        </a:p>
      </dgm:t>
    </dgm:pt>
    <dgm:pt modelId="{723423E2-D2CC-4CFF-AB20-524E8CD7C801}" type="pres">
      <dgm:prSet presAssocID="{248C10C0-A315-4C92-A49D-C679C19A4A26}" presName="root" presStyleCnt="0">
        <dgm:presLayoutVars>
          <dgm:dir/>
          <dgm:resizeHandles val="exact"/>
        </dgm:presLayoutVars>
      </dgm:prSet>
      <dgm:spPr/>
    </dgm:pt>
    <dgm:pt modelId="{85BDD5A5-33AF-4519-A600-9E96F4ADDE7B}" type="pres">
      <dgm:prSet presAssocID="{D0F4B3BF-23D8-46AD-B125-400AE4221317}" presName="compNode" presStyleCnt="0"/>
      <dgm:spPr/>
    </dgm:pt>
    <dgm:pt modelId="{4F4C97F5-96EA-4B45-BA93-BE95703378FF}" type="pres">
      <dgm:prSet presAssocID="{D0F4B3BF-23D8-46AD-B125-400AE4221317}" presName="bgRect" presStyleLbl="bgShp" presStyleIdx="0" presStyleCnt="6"/>
      <dgm:spPr/>
    </dgm:pt>
    <dgm:pt modelId="{793B615E-115D-48F0-B127-FD60ED034B41}" type="pres">
      <dgm:prSet presAssocID="{D0F4B3BF-23D8-46AD-B125-400AE422131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969AEC03-CEE6-4AB9-9A52-0AF1B8D87CF4}" type="pres">
      <dgm:prSet presAssocID="{D0F4B3BF-23D8-46AD-B125-400AE4221317}" presName="spaceRect" presStyleCnt="0"/>
      <dgm:spPr/>
    </dgm:pt>
    <dgm:pt modelId="{92B7DF7C-DDB1-4FE5-9D77-F360612A3BCD}" type="pres">
      <dgm:prSet presAssocID="{D0F4B3BF-23D8-46AD-B125-400AE4221317}" presName="parTx" presStyleLbl="revTx" presStyleIdx="0" presStyleCnt="6">
        <dgm:presLayoutVars>
          <dgm:chMax val="0"/>
          <dgm:chPref val="0"/>
        </dgm:presLayoutVars>
      </dgm:prSet>
      <dgm:spPr/>
    </dgm:pt>
    <dgm:pt modelId="{9356DD5D-D3E9-41BC-BE6C-6AA428531AE9}" type="pres">
      <dgm:prSet presAssocID="{7939BAF7-74FB-4195-80BC-460884EE446C}" presName="sibTrans" presStyleCnt="0"/>
      <dgm:spPr/>
    </dgm:pt>
    <dgm:pt modelId="{257C3821-B281-4AA6-9284-AC1D6727E344}" type="pres">
      <dgm:prSet presAssocID="{382B91A5-DA73-4B3B-AADE-DC4993D21C42}" presName="compNode" presStyleCnt="0"/>
      <dgm:spPr/>
    </dgm:pt>
    <dgm:pt modelId="{E56448FC-5CD4-4B25-972F-1996A2BCD4E6}" type="pres">
      <dgm:prSet presAssocID="{382B91A5-DA73-4B3B-AADE-DC4993D21C42}" presName="bgRect" presStyleLbl="bgShp" presStyleIdx="1" presStyleCnt="6"/>
      <dgm:spPr/>
    </dgm:pt>
    <dgm:pt modelId="{23E158D3-2CF8-4EBC-8457-2616BEA222D8}" type="pres">
      <dgm:prSet presAssocID="{382B91A5-DA73-4B3B-AADE-DC4993D21C4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1B628AEE-1852-46C8-AED6-14320B78AF07}" type="pres">
      <dgm:prSet presAssocID="{382B91A5-DA73-4B3B-AADE-DC4993D21C42}" presName="spaceRect" presStyleCnt="0"/>
      <dgm:spPr/>
    </dgm:pt>
    <dgm:pt modelId="{5EC02648-00CF-4A94-A2FA-25615DFC75D6}" type="pres">
      <dgm:prSet presAssocID="{382B91A5-DA73-4B3B-AADE-DC4993D21C42}" presName="parTx" presStyleLbl="revTx" presStyleIdx="1" presStyleCnt="6">
        <dgm:presLayoutVars>
          <dgm:chMax val="0"/>
          <dgm:chPref val="0"/>
        </dgm:presLayoutVars>
      </dgm:prSet>
      <dgm:spPr/>
    </dgm:pt>
    <dgm:pt modelId="{D9209886-0F25-4C93-A54D-5D1D8FDC6BA2}" type="pres">
      <dgm:prSet presAssocID="{27C3CFD3-D97D-40ED-A7F5-E19C822AA40A}" presName="sibTrans" presStyleCnt="0"/>
      <dgm:spPr/>
    </dgm:pt>
    <dgm:pt modelId="{92F646B8-0260-44EF-B9CB-392375AB6943}" type="pres">
      <dgm:prSet presAssocID="{37D7EA85-044A-4EB5-8682-963CC3E1FF5C}" presName="compNode" presStyleCnt="0"/>
      <dgm:spPr/>
    </dgm:pt>
    <dgm:pt modelId="{27F9CD89-5AC7-4754-8B96-810C2ED1814C}" type="pres">
      <dgm:prSet presAssocID="{37D7EA85-044A-4EB5-8682-963CC3E1FF5C}" presName="bgRect" presStyleLbl="bgShp" presStyleIdx="2" presStyleCnt="6"/>
      <dgm:spPr/>
    </dgm:pt>
    <dgm:pt modelId="{4C1DD4B7-F0AC-4DBD-9AC0-BBDE62B13BDA}" type="pres">
      <dgm:prSet presAssocID="{37D7EA85-044A-4EB5-8682-963CC3E1FF5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A3E9725E-B8CD-4BB4-8B6F-E6D4866CEC9C}" type="pres">
      <dgm:prSet presAssocID="{37D7EA85-044A-4EB5-8682-963CC3E1FF5C}" presName="spaceRect" presStyleCnt="0"/>
      <dgm:spPr/>
    </dgm:pt>
    <dgm:pt modelId="{AF69BCA7-F1C8-437E-B574-5EBEB12EE27E}" type="pres">
      <dgm:prSet presAssocID="{37D7EA85-044A-4EB5-8682-963CC3E1FF5C}" presName="parTx" presStyleLbl="revTx" presStyleIdx="2" presStyleCnt="6">
        <dgm:presLayoutVars>
          <dgm:chMax val="0"/>
          <dgm:chPref val="0"/>
        </dgm:presLayoutVars>
      </dgm:prSet>
      <dgm:spPr/>
    </dgm:pt>
    <dgm:pt modelId="{19A6D5F0-22D5-4B66-B86D-FFCD7DC63451}" type="pres">
      <dgm:prSet presAssocID="{04B2BAD4-2D0D-45E7-9770-273CBA7941E4}" presName="sibTrans" presStyleCnt="0"/>
      <dgm:spPr/>
    </dgm:pt>
    <dgm:pt modelId="{8AF9B881-548F-4A9A-B8C7-4ADF1A4D020E}" type="pres">
      <dgm:prSet presAssocID="{B709C397-6B19-4D4E-97C7-02243364FE63}" presName="compNode" presStyleCnt="0"/>
      <dgm:spPr/>
    </dgm:pt>
    <dgm:pt modelId="{488DBD0C-6FD6-42CA-BC22-C4961789A99C}" type="pres">
      <dgm:prSet presAssocID="{B709C397-6B19-4D4E-97C7-02243364FE63}" presName="bgRect" presStyleLbl="bgShp" presStyleIdx="3" presStyleCnt="6"/>
      <dgm:spPr/>
    </dgm:pt>
    <dgm:pt modelId="{26247CC5-D1A1-4E61-97A9-FA68DAD08B43}" type="pres">
      <dgm:prSet presAssocID="{B709C397-6B19-4D4E-97C7-02243364FE6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8A4A8BCE-65E2-4DB7-AC33-99A6DB9126F5}" type="pres">
      <dgm:prSet presAssocID="{B709C397-6B19-4D4E-97C7-02243364FE63}" presName="spaceRect" presStyleCnt="0"/>
      <dgm:spPr/>
    </dgm:pt>
    <dgm:pt modelId="{BDD81F8A-3979-4B29-A8F3-AC824067F4BE}" type="pres">
      <dgm:prSet presAssocID="{B709C397-6B19-4D4E-97C7-02243364FE63}" presName="parTx" presStyleLbl="revTx" presStyleIdx="3" presStyleCnt="6">
        <dgm:presLayoutVars>
          <dgm:chMax val="0"/>
          <dgm:chPref val="0"/>
        </dgm:presLayoutVars>
      </dgm:prSet>
      <dgm:spPr/>
    </dgm:pt>
    <dgm:pt modelId="{A812C081-EDF6-4C37-8957-31CBCC6FE100}" type="pres">
      <dgm:prSet presAssocID="{81F9CB86-9EE0-4036-BEA3-7755A9E68DA2}" presName="sibTrans" presStyleCnt="0"/>
      <dgm:spPr/>
    </dgm:pt>
    <dgm:pt modelId="{4F265504-B2D9-4C9C-A746-7B379261F3AA}" type="pres">
      <dgm:prSet presAssocID="{72FF97F9-8B6C-4585-BA35-EA154687379B}" presName="compNode" presStyleCnt="0"/>
      <dgm:spPr/>
    </dgm:pt>
    <dgm:pt modelId="{7CE82EF9-1B1E-4A19-9594-3ACE0F0F13F6}" type="pres">
      <dgm:prSet presAssocID="{72FF97F9-8B6C-4585-BA35-EA154687379B}" presName="bgRect" presStyleLbl="bgShp" presStyleIdx="4" presStyleCnt="6"/>
      <dgm:spPr/>
    </dgm:pt>
    <dgm:pt modelId="{BF787B8A-E49F-495C-B13E-C253BCA540E4}" type="pres">
      <dgm:prSet presAssocID="{72FF97F9-8B6C-4585-BA35-EA154687379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62383456-B8E5-46D4-B278-55DFFD65E44C}" type="pres">
      <dgm:prSet presAssocID="{72FF97F9-8B6C-4585-BA35-EA154687379B}" presName="spaceRect" presStyleCnt="0"/>
      <dgm:spPr/>
    </dgm:pt>
    <dgm:pt modelId="{2D3DC14D-C5A5-40F7-8709-82D795AB0AFA}" type="pres">
      <dgm:prSet presAssocID="{72FF97F9-8B6C-4585-BA35-EA154687379B}" presName="parTx" presStyleLbl="revTx" presStyleIdx="4" presStyleCnt="6">
        <dgm:presLayoutVars>
          <dgm:chMax val="0"/>
          <dgm:chPref val="0"/>
        </dgm:presLayoutVars>
      </dgm:prSet>
      <dgm:spPr/>
    </dgm:pt>
    <dgm:pt modelId="{0D7E30B5-6F38-4142-9C2E-C08794C27843}" type="pres">
      <dgm:prSet presAssocID="{05282194-280F-49C3-B869-B13213FBA79D}" presName="sibTrans" presStyleCnt="0"/>
      <dgm:spPr/>
    </dgm:pt>
    <dgm:pt modelId="{06ACEDC7-C19C-46AD-B8C4-6281B78C8FE4}" type="pres">
      <dgm:prSet presAssocID="{E21A0CCD-D007-4216-BE78-3EBA28FCFC2B}" presName="compNode" presStyleCnt="0"/>
      <dgm:spPr/>
    </dgm:pt>
    <dgm:pt modelId="{D7777807-5194-4CBF-95B1-98443F0AC5E5}" type="pres">
      <dgm:prSet presAssocID="{E21A0CCD-D007-4216-BE78-3EBA28FCFC2B}" presName="bgRect" presStyleLbl="bgShp" presStyleIdx="5" presStyleCnt="6"/>
      <dgm:spPr/>
    </dgm:pt>
    <dgm:pt modelId="{71573E45-1D5A-4D72-987B-B16A97CE385B}" type="pres">
      <dgm:prSet presAssocID="{E21A0CCD-D007-4216-BE78-3EBA28FCFC2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E7F5361-A15C-4302-B814-F39991DC2C52}" type="pres">
      <dgm:prSet presAssocID="{E21A0CCD-D007-4216-BE78-3EBA28FCFC2B}" presName="spaceRect" presStyleCnt="0"/>
      <dgm:spPr/>
    </dgm:pt>
    <dgm:pt modelId="{69613FED-8522-4B0C-8F97-0FC4E4807E44}" type="pres">
      <dgm:prSet presAssocID="{E21A0CCD-D007-4216-BE78-3EBA28FCFC2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5F3B114-8EC2-483B-9DE8-FB3AF1A2182C}" type="presOf" srcId="{D0F4B3BF-23D8-46AD-B125-400AE4221317}" destId="{92B7DF7C-DDB1-4FE5-9D77-F360612A3BCD}" srcOrd="0" destOrd="0" presId="urn:microsoft.com/office/officeart/2018/2/layout/IconVerticalSolidList"/>
    <dgm:cxn modelId="{A2DAA830-E10B-4A85-B027-E361EE4D4DE0}" srcId="{248C10C0-A315-4C92-A49D-C679C19A4A26}" destId="{37D7EA85-044A-4EB5-8682-963CC3E1FF5C}" srcOrd="2" destOrd="0" parTransId="{40156FE7-89C8-4057-B8D6-0714EDAABA81}" sibTransId="{04B2BAD4-2D0D-45E7-9770-273CBA7941E4}"/>
    <dgm:cxn modelId="{5B47AB33-5109-4A2D-949E-15CACA8B67E8}" srcId="{248C10C0-A315-4C92-A49D-C679C19A4A26}" destId="{E21A0CCD-D007-4216-BE78-3EBA28FCFC2B}" srcOrd="5" destOrd="0" parTransId="{BFC333A6-1110-4005-B254-45CBCD08E36F}" sibTransId="{60110E51-BB33-4DBD-AFA3-8A411B6C7DF3}"/>
    <dgm:cxn modelId="{2750603C-982F-4941-93EF-631E8487C3A3}" srcId="{248C10C0-A315-4C92-A49D-C679C19A4A26}" destId="{382B91A5-DA73-4B3B-AADE-DC4993D21C42}" srcOrd="1" destOrd="0" parTransId="{73948870-8EEE-4C7C-B083-8CAE0E57E9A9}" sibTransId="{27C3CFD3-D97D-40ED-A7F5-E19C822AA40A}"/>
    <dgm:cxn modelId="{B6BA7149-FAE3-4A0B-961B-60EEF0662F88}" type="presOf" srcId="{382B91A5-DA73-4B3B-AADE-DC4993D21C42}" destId="{5EC02648-00CF-4A94-A2FA-25615DFC75D6}" srcOrd="0" destOrd="0" presId="urn:microsoft.com/office/officeart/2018/2/layout/IconVerticalSolidList"/>
    <dgm:cxn modelId="{F2676A4A-5861-47BF-9BBD-BD7CC3EA2222}" type="presOf" srcId="{248C10C0-A315-4C92-A49D-C679C19A4A26}" destId="{723423E2-D2CC-4CFF-AB20-524E8CD7C801}" srcOrd="0" destOrd="0" presId="urn:microsoft.com/office/officeart/2018/2/layout/IconVerticalSolidList"/>
    <dgm:cxn modelId="{D6BA8D4A-2694-41C4-83DB-D67D061C7C55}" srcId="{248C10C0-A315-4C92-A49D-C679C19A4A26}" destId="{72FF97F9-8B6C-4585-BA35-EA154687379B}" srcOrd="4" destOrd="0" parTransId="{6DFEC56E-7BB2-4EB7-AFFC-E58D02872E13}" sibTransId="{05282194-280F-49C3-B869-B13213FBA79D}"/>
    <dgm:cxn modelId="{15C5F86B-B4E4-461A-9E7A-1C1EFEDEEAF9}" type="presOf" srcId="{E21A0CCD-D007-4216-BE78-3EBA28FCFC2B}" destId="{69613FED-8522-4B0C-8F97-0FC4E4807E44}" srcOrd="0" destOrd="0" presId="urn:microsoft.com/office/officeart/2018/2/layout/IconVerticalSolidList"/>
    <dgm:cxn modelId="{E5032388-5250-43E4-91BF-45EF9EA136BE}" type="presOf" srcId="{37D7EA85-044A-4EB5-8682-963CC3E1FF5C}" destId="{AF69BCA7-F1C8-437E-B574-5EBEB12EE27E}" srcOrd="0" destOrd="0" presId="urn:microsoft.com/office/officeart/2018/2/layout/IconVerticalSolidList"/>
    <dgm:cxn modelId="{E7427288-3592-496D-A87A-4EFA62B7774D}" type="presOf" srcId="{B709C397-6B19-4D4E-97C7-02243364FE63}" destId="{BDD81F8A-3979-4B29-A8F3-AC824067F4BE}" srcOrd="0" destOrd="0" presId="urn:microsoft.com/office/officeart/2018/2/layout/IconVerticalSolidList"/>
    <dgm:cxn modelId="{332D8DB2-2E3B-4730-82E4-457A9426D6F2}" srcId="{248C10C0-A315-4C92-A49D-C679C19A4A26}" destId="{B709C397-6B19-4D4E-97C7-02243364FE63}" srcOrd="3" destOrd="0" parTransId="{56693081-BE5A-4A1F-93D6-CF28CE5D6CCE}" sibTransId="{81F9CB86-9EE0-4036-BEA3-7755A9E68DA2}"/>
    <dgm:cxn modelId="{3F6F39C1-11CF-49A7-BD44-3CEE10EC9A1A}" type="presOf" srcId="{72FF97F9-8B6C-4585-BA35-EA154687379B}" destId="{2D3DC14D-C5A5-40F7-8709-82D795AB0AFA}" srcOrd="0" destOrd="0" presId="urn:microsoft.com/office/officeart/2018/2/layout/IconVerticalSolidList"/>
    <dgm:cxn modelId="{2AB79DE0-BFBD-4D20-A3B2-C7792AC1D34A}" srcId="{248C10C0-A315-4C92-A49D-C679C19A4A26}" destId="{D0F4B3BF-23D8-46AD-B125-400AE4221317}" srcOrd="0" destOrd="0" parTransId="{A78BC0CD-4058-4361-ADDA-049DD61E5CC5}" sibTransId="{7939BAF7-74FB-4195-80BC-460884EE446C}"/>
    <dgm:cxn modelId="{8AA7A310-E27C-4413-B0A7-4B97269F72D7}" type="presParOf" srcId="{723423E2-D2CC-4CFF-AB20-524E8CD7C801}" destId="{85BDD5A5-33AF-4519-A600-9E96F4ADDE7B}" srcOrd="0" destOrd="0" presId="urn:microsoft.com/office/officeart/2018/2/layout/IconVerticalSolidList"/>
    <dgm:cxn modelId="{98D1E3EE-B690-47C9-AAC7-399E119A0361}" type="presParOf" srcId="{85BDD5A5-33AF-4519-A600-9E96F4ADDE7B}" destId="{4F4C97F5-96EA-4B45-BA93-BE95703378FF}" srcOrd="0" destOrd="0" presId="urn:microsoft.com/office/officeart/2018/2/layout/IconVerticalSolidList"/>
    <dgm:cxn modelId="{F7F932CB-FBEC-444C-AD70-CD13C4E23ECA}" type="presParOf" srcId="{85BDD5A5-33AF-4519-A600-9E96F4ADDE7B}" destId="{793B615E-115D-48F0-B127-FD60ED034B41}" srcOrd="1" destOrd="0" presId="urn:microsoft.com/office/officeart/2018/2/layout/IconVerticalSolidList"/>
    <dgm:cxn modelId="{51BEE29D-737B-41BA-8903-D9D79940E796}" type="presParOf" srcId="{85BDD5A5-33AF-4519-A600-9E96F4ADDE7B}" destId="{969AEC03-CEE6-4AB9-9A52-0AF1B8D87CF4}" srcOrd="2" destOrd="0" presId="urn:microsoft.com/office/officeart/2018/2/layout/IconVerticalSolidList"/>
    <dgm:cxn modelId="{F8E26A54-BB00-42A2-8755-494033955CBC}" type="presParOf" srcId="{85BDD5A5-33AF-4519-A600-9E96F4ADDE7B}" destId="{92B7DF7C-DDB1-4FE5-9D77-F360612A3BCD}" srcOrd="3" destOrd="0" presId="urn:microsoft.com/office/officeart/2018/2/layout/IconVerticalSolidList"/>
    <dgm:cxn modelId="{C34F8A87-23C8-4939-A32B-BE0C498ABA8F}" type="presParOf" srcId="{723423E2-D2CC-4CFF-AB20-524E8CD7C801}" destId="{9356DD5D-D3E9-41BC-BE6C-6AA428531AE9}" srcOrd="1" destOrd="0" presId="urn:microsoft.com/office/officeart/2018/2/layout/IconVerticalSolidList"/>
    <dgm:cxn modelId="{840F8556-5D0D-4910-B43D-93B97769F611}" type="presParOf" srcId="{723423E2-D2CC-4CFF-AB20-524E8CD7C801}" destId="{257C3821-B281-4AA6-9284-AC1D6727E344}" srcOrd="2" destOrd="0" presId="urn:microsoft.com/office/officeart/2018/2/layout/IconVerticalSolidList"/>
    <dgm:cxn modelId="{9D372C88-0AB7-457A-A4D0-AEFE6B83EBE2}" type="presParOf" srcId="{257C3821-B281-4AA6-9284-AC1D6727E344}" destId="{E56448FC-5CD4-4B25-972F-1996A2BCD4E6}" srcOrd="0" destOrd="0" presId="urn:microsoft.com/office/officeart/2018/2/layout/IconVerticalSolidList"/>
    <dgm:cxn modelId="{39AD357C-95AC-43E9-91F3-E6E3DC5FA229}" type="presParOf" srcId="{257C3821-B281-4AA6-9284-AC1D6727E344}" destId="{23E158D3-2CF8-4EBC-8457-2616BEA222D8}" srcOrd="1" destOrd="0" presId="urn:microsoft.com/office/officeart/2018/2/layout/IconVerticalSolidList"/>
    <dgm:cxn modelId="{88F5FB60-6EA6-4782-9FF6-F31D09DAE24A}" type="presParOf" srcId="{257C3821-B281-4AA6-9284-AC1D6727E344}" destId="{1B628AEE-1852-46C8-AED6-14320B78AF07}" srcOrd="2" destOrd="0" presId="urn:microsoft.com/office/officeart/2018/2/layout/IconVerticalSolidList"/>
    <dgm:cxn modelId="{0EEAA33C-89D2-4F11-81C1-7DE5EB034C30}" type="presParOf" srcId="{257C3821-B281-4AA6-9284-AC1D6727E344}" destId="{5EC02648-00CF-4A94-A2FA-25615DFC75D6}" srcOrd="3" destOrd="0" presId="urn:microsoft.com/office/officeart/2018/2/layout/IconVerticalSolidList"/>
    <dgm:cxn modelId="{7EF137D9-AA5B-493B-95A4-57A735C322FB}" type="presParOf" srcId="{723423E2-D2CC-4CFF-AB20-524E8CD7C801}" destId="{D9209886-0F25-4C93-A54D-5D1D8FDC6BA2}" srcOrd="3" destOrd="0" presId="urn:microsoft.com/office/officeart/2018/2/layout/IconVerticalSolidList"/>
    <dgm:cxn modelId="{8767BAF5-686B-4771-91EB-93FAAD6910C0}" type="presParOf" srcId="{723423E2-D2CC-4CFF-AB20-524E8CD7C801}" destId="{92F646B8-0260-44EF-B9CB-392375AB6943}" srcOrd="4" destOrd="0" presId="urn:microsoft.com/office/officeart/2018/2/layout/IconVerticalSolidList"/>
    <dgm:cxn modelId="{FB7B5B5E-F844-4F0E-BF35-291E4D2588E8}" type="presParOf" srcId="{92F646B8-0260-44EF-B9CB-392375AB6943}" destId="{27F9CD89-5AC7-4754-8B96-810C2ED1814C}" srcOrd="0" destOrd="0" presId="urn:microsoft.com/office/officeart/2018/2/layout/IconVerticalSolidList"/>
    <dgm:cxn modelId="{2F1FF519-F205-4023-8765-1DE4A8A3119A}" type="presParOf" srcId="{92F646B8-0260-44EF-B9CB-392375AB6943}" destId="{4C1DD4B7-F0AC-4DBD-9AC0-BBDE62B13BDA}" srcOrd="1" destOrd="0" presId="urn:microsoft.com/office/officeart/2018/2/layout/IconVerticalSolidList"/>
    <dgm:cxn modelId="{22C05A63-F558-4AEB-BA99-8FD993B166B9}" type="presParOf" srcId="{92F646B8-0260-44EF-B9CB-392375AB6943}" destId="{A3E9725E-B8CD-4BB4-8B6F-E6D4866CEC9C}" srcOrd="2" destOrd="0" presId="urn:microsoft.com/office/officeart/2018/2/layout/IconVerticalSolidList"/>
    <dgm:cxn modelId="{BD095B43-288A-4405-8058-38FD57D6ADD5}" type="presParOf" srcId="{92F646B8-0260-44EF-B9CB-392375AB6943}" destId="{AF69BCA7-F1C8-437E-B574-5EBEB12EE27E}" srcOrd="3" destOrd="0" presId="urn:microsoft.com/office/officeart/2018/2/layout/IconVerticalSolidList"/>
    <dgm:cxn modelId="{5440AC23-D615-4AE4-8DE7-B7488289C753}" type="presParOf" srcId="{723423E2-D2CC-4CFF-AB20-524E8CD7C801}" destId="{19A6D5F0-22D5-4B66-B86D-FFCD7DC63451}" srcOrd="5" destOrd="0" presId="urn:microsoft.com/office/officeart/2018/2/layout/IconVerticalSolidList"/>
    <dgm:cxn modelId="{CE627D93-4154-4FE6-AAAE-F29007FCAC7E}" type="presParOf" srcId="{723423E2-D2CC-4CFF-AB20-524E8CD7C801}" destId="{8AF9B881-548F-4A9A-B8C7-4ADF1A4D020E}" srcOrd="6" destOrd="0" presId="urn:microsoft.com/office/officeart/2018/2/layout/IconVerticalSolidList"/>
    <dgm:cxn modelId="{A6CE3D69-B8AF-497D-96C0-686CAD1FED02}" type="presParOf" srcId="{8AF9B881-548F-4A9A-B8C7-4ADF1A4D020E}" destId="{488DBD0C-6FD6-42CA-BC22-C4961789A99C}" srcOrd="0" destOrd="0" presId="urn:microsoft.com/office/officeart/2018/2/layout/IconVerticalSolidList"/>
    <dgm:cxn modelId="{8EEBA7BA-624A-46A1-8370-DBDCD22CF908}" type="presParOf" srcId="{8AF9B881-548F-4A9A-B8C7-4ADF1A4D020E}" destId="{26247CC5-D1A1-4E61-97A9-FA68DAD08B43}" srcOrd="1" destOrd="0" presId="urn:microsoft.com/office/officeart/2018/2/layout/IconVerticalSolidList"/>
    <dgm:cxn modelId="{55BB5372-38E1-47AE-A6F9-FE4107E713DC}" type="presParOf" srcId="{8AF9B881-548F-4A9A-B8C7-4ADF1A4D020E}" destId="{8A4A8BCE-65E2-4DB7-AC33-99A6DB9126F5}" srcOrd="2" destOrd="0" presId="urn:microsoft.com/office/officeart/2018/2/layout/IconVerticalSolidList"/>
    <dgm:cxn modelId="{8CB65150-0542-497E-BE8A-DF8E628D9492}" type="presParOf" srcId="{8AF9B881-548F-4A9A-B8C7-4ADF1A4D020E}" destId="{BDD81F8A-3979-4B29-A8F3-AC824067F4BE}" srcOrd="3" destOrd="0" presId="urn:microsoft.com/office/officeart/2018/2/layout/IconVerticalSolidList"/>
    <dgm:cxn modelId="{F96B34A9-2A77-4D96-83C8-21E033202659}" type="presParOf" srcId="{723423E2-D2CC-4CFF-AB20-524E8CD7C801}" destId="{A812C081-EDF6-4C37-8957-31CBCC6FE100}" srcOrd="7" destOrd="0" presId="urn:microsoft.com/office/officeart/2018/2/layout/IconVerticalSolidList"/>
    <dgm:cxn modelId="{BDF71B31-E586-4E1A-A034-7C999696CD9B}" type="presParOf" srcId="{723423E2-D2CC-4CFF-AB20-524E8CD7C801}" destId="{4F265504-B2D9-4C9C-A746-7B379261F3AA}" srcOrd="8" destOrd="0" presId="urn:microsoft.com/office/officeart/2018/2/layout/IconVerticalSolidList"/>
    <dgm:cxn modelId="{C73B4B54-E0BB-499B-92B7-0E766C3D2B10}" type="presParOf" srcId="{4F265504-B2D9-4C9C-A746-7B379261F3AA}" destId="{7CE82EF9-1B1E-4A19-9594-3ACE0F0F13F6}" srcOrd="0" destOrd="0" presId="urn:microsoft.com/office/officeart/2018/2/layout/IconVerticalSolidList"/>
    <dgm:cxn modelId="{2E4505F1-EE02-46AC-BD25-150F315D6500}" type="presParOf" srcId="{4F265504-B2D9-4C9C-A746-7B379261F3AA}" destId="{BF787B8A-E49F-495C-B13E-C253BCA540E4}" srcOrd="1" destOrd="0" presId="urn:microsoft.com/office/officeart/2018/2/layout/IconVerticalSolidList"/>
    <dgm:cxn modelId="{9B310D5A-01E9-4F15-BFF5-A24089CE5015}" type="presParOf" srcId="{4F265504-B2D9-4C9C-A746-7B379261F3AA}" destId="{62383456-B8E5-46D4-B278-55DFFD65E44C}" srcOrd="2" destOrd="0" presId="urn:microsoft.com/office/officeart/2018/2/layout/IconVerticalSolidList"/>
    <dgm:cxn modelId="{92E1E9F7-C3C9-422B-ACB0-61F316E128A9}" type="presParOf" srcId="{4F265504-B2D9-4C9C-A746-7B379261F3AA}" destId="{2D3DC14D-C5A5-40F7-8709-82D795AB0AFA}" srcOrd="3" destOrd="0" presId="urn:microsoft.com/office/officeart/2018/2/layout/IconVerticalSolidList"/>
    <dgm:cxn modelId="{E26FEBCD-01B6-42EA-BC72-2DFF38A7506A}" type="presParOf" srcId="{723423E2-D2CC-4CFF-AB20-524E8CD7C801}" destId="{0D7E30B5-6F38-4142-9C2E-C08794C27843}" srcOrd="9" destOrd="0" presId="urn:microsoft.com/office/officeart/2018/2/layout/IconVerticalSolidList"/>
    <dgm:cxn modelId="{0B1FC2B5-CF41-4A68-A1D9-CD2F80FE4219}" type="presParOf" srcId="{723423E2-D2CC-4CFF-AB20-524E8CD7C801}" destId="{06ACEDC7-C19C-46AD-B8C4-6281B78C8FE4}" srcOrd="10" destOrd="0" presId="urn:microsoft.com/office/officeart/2018/2/layout/IconVerticalSolidList"/>
    <dgm:cxn modelId="{15D51060-C675-4F4F-9ECB-638C24F714BD}" type="presParOf" srcId="{06ACEDC7-C19C-46AD-B8C4-6281B78C8FE4}" destId="{D7777807-5194-4CBF-95B1-98443F0AC5E5}" srcOrd="0" destOrd="0" presId="urn:microsoft.com/office/officeart/2018/2/layout/IconVerticalSolidList"/>
    <dgm:cxn modelId="{5AAFAD39-8A84-43D7-8F3A-720CEF1A2E4F}" type="presParOf" srcId="{06ACEDC7-C19C-46AD-B8C4-6281B78C8FE4}" destId="{71573E45-1D5A-4D72-987B-B16A97CE385B}" srcOrd="1" destOrd="0" presId="urn:microsoft.com/office/officeart/2018/2/layout/IconVerticalSolidList"/>
    <dgm:cxn modelId="{9A7DD64B-2853-4CC3-86C7-B3CE4DA1C843}" type="presParOf" srcId="{06ACEDC7-C19C-46AD-B8C4-6281B78C8FE4}" destId="{5E7F5361-A15C-4302-B814-F39991DC2C52}" srcOrd="2" destOrd="0" presId="urn:microsoft.com/office/officeart/2018/2/layout/IconVerticalSolidList"/>
    <dgm:cxn modelId="{4DB44AC5-1595-4A08-A379-E5E24B05EC05}" type="presParOf" srcId="{06ACEDC7-C19C-46AD-B8C4-6281B78C8FE4}" destId="{69613FED-8522-4B0C-8F97-0FC4E4807E4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5E63D-EEAA-4369-85FB-B6DD25528CA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FABCB24-87EF-44C8-987F-24426DF46988}">
      <dgm:prSet/>
      <dgm:spPr/>
      <dgm:t>
        <a:bodyPr/>
        <a:lstStyle/>
        <a:p>
          <a:pPr>
            <a:defRPr b="1"/>
          </a:pPr>
          <a:r>
            <a:rPr lang="en-US"/>
            <a:t>MQTT </a:t>
          </a:r>
        </a:p>
      </dgm:t>
    </dgm:pt>
    <dgm:pt modelId="{7417FE6B-0564-42FE-85FA-270A9ED3937D}" type="parTrans" cxnId="{9D49EE43-773F-4759-9569-1FFB5F14007C}">
      <dgm:prSet/>
      <dgm:spPr/>
      <dgm:t>
        <a:bodyPr/>
        <a:lstStyle/>
        <a:p>
          <a:endParaRPr lang="en-US"/>
        </a:p>
      </dgm:t>
    </dgm:pt>
    <dgm:pt modelId="{F03784CF-4709-4A81-937A-3937AC4DB9AE}" type="sibTrans" cxnId="{9D49EE43-773F-4759-9569-1FFB5F14007C}">
      <dgm:prSet/>
      <dgm:spPr/>
      <dgm:t>
        <a:bodyPr/>
        <a:lstStyle/>
        <a:p>
          <a:endParaRPr lang="en-US"/>
        </a:p>
      </dgm:t>
    </dgm:pt>
    <dgm:pt modelId="{8C3C9787-5EC0-466C-AAC1-424DA891CD94}">
      <dgm:prSet/>
      <dgm:spPr/>
      <dgm:t>
        <a:bodyPr/>
        <a:lstStyle/>
        <a:p>
          <a:r>
            <a:rPr lang="en-US"/>
            <a:t>Publishing SOS Alert sensor data</a:t>
          </a:r>
        </a:p>
      </dgm:t>
    </dgm:pt>
    <dgm:pt modelId="{88E39098-D730-4646-A3C9-94E40B68B8FD}" type="parTrans" cxnId="{C0EF70D3-00E3-4DC5-8A28-C8B1CBB524CB}">
      <dgm:prSet/>
      <dgm:spPr/>
      <dgm:t>
        <a:bodyPr/>
        <a:lstStyle/>
        <a:p>
          <a:endParaRPr lang="en-US"/>
        </a:p>
      </dgm:t>
    </dgm:pt>
    <dgm:pt modelId="{E5555DFF-C128-4572-A856-7778493EE4F1}" type="sibTrans" cxnId="{C0EF70D3-00E3-4DC5-8A28-C8B1CBB524CB}">
      <dgm:prSet/>
      <dgm:spPr/>
      <dgm:t>
        <a:bodyPr/>
        <a:lstStyle/>
        <a:p>
          <a:endParaRPr lang="en-US"/>
        </a:p>
      </dgm:t>
    </dgm:pt>
    <dgm:pt modelId="{2174FAEE-0B63-4125-8F90-5B844C5CA800}">
      <dgm:prSet/>
      <dgm:spPr/>
      <dgm:t>
        <a:bodyPr/>
        <a:lstStyle/>
        <a:p>
          <a:r>
            <a:rPr lang="en-US"/>
            <a:t>Subscribing to Burglar Alarm alert and SOS Alert</a:t>
          </a:r>
        </a:p>
      </dgm:t>
    </dgm:pt>
    <dgm:pt modelId="{A25A049B-D0D6-49FD-BCC6-E95A8CBAEDAC}" type="parTrans" cxnId="{CB3D44F8-D780-4529-8935-56174DF15B74}">
      <dgm:prSet/>
      <dgm:spPr/>
      <dgm:t>
        <a:bodyPr/>
        <a:lstStyle/>
        <a:p>
          <a:endParaRPr lang="en-US"/>
        </a:p>
      </dgm:t>
    </dgm:pt>
    <dgm:pt modelId="{3AEC1FA2-5286-4806-8F1D-BF58E7DE4FB4}" type="sibTrans" cxnId="{CB3D44F8-D780-4529-8935-56174DF15B74}">
      <dgm:prSet/>
      <dgm:spPr/>
      <dgm:t>
        <a:bodyPr/>
        <a:lstStyle/>
        <a:p>
          <a:endParaRPr lang="en-US"/>
        </a:p>
      </dgm:t>
    </dgm:pt>
    <dgm:pt modelId="{5767B872-2C35-4FD5-8171-3A250E65AF22}">
      <dgm:prSet/>
      <dgm:spPr/>
      <dgm:t>
        <a:bodyPr/>
        <a:lstStyle/>
        <a:p>
          <a:pPr>
            <a:defRPr b="1"/>
          </a:pPr>
          <a:r>
            <a:rPr lang="en-US"/>
            <a:t>HTTP</a:t>
          </a:r>
        </a:p>
      </dgm:t>
    </dgm:pt>
    <dgm:pt modelId="{571852DB-685E-4594-A73C-0655EE803091}" type="parTrans" cxnId="{2726670A-1C42-44A0-A1E6-24CA1A5337BA}">
      <dgm:prSet/>
      <dgm:spPr/>
      <dgm:t>
        <a:bodyPr/>
        <a:lstStyle/>
        <a:p>
          <a:endParaRPr lang="en-US"/>
        </a:p>
      </dgm:t>
    </dgm:pt>
    <dgm:pt modelId="{F2B30D1F-2533-4DE5-A53F-C1EAB2BFDFFF}" type="sibTrans" cxnId="{2726670A-1C42-44A0-A1E6-24CA1A5337BA}">
      <dgm:prSet/>
      <dgm:spPr/>
      <dgm:t>
        <a:bodyPr/>
        <a:lstStyle/>
        <a:p>
          <a:endParaRPr lang="en-US"/>
        </a:p>
      </dgm:t>
    </dgm:pt>
    <dgm:pt modelId="{383FEC49-392D-4DB4-90D1-766778A658DD}">
      <dgm:prSet/>
      <dgm:spPr/>
      <dgm:t>
        <a:bodyPr/>
        <a:lstStyle/>
        <a:p>
          <a:r>
            <a:rPr lang="en-US"/>
            <a:t>Publishing Burglar Alarm Sensor Data</a:t>
          </a:r>
        </a:p>
      </dgm:t>
    </dgm:pt>
    <dgm:pt modelId="{175155E3-F24B-4B12-A2FB-6D7FD4FA6811}" type="parTrans" cxnId="{168389F5-34E7-4CF0-BABC-2F87A5D184B1}">
      <dgm:prSet/>
      <dgm:spPr/>
      <dgm:t>
        <a:bodyPr/>
        <a:lstStyle/>
        <a:p>
          <a:endParaRPr lang="en-US"/>
        </a:p>
      </dgm:t>
    </dgm:pt>
    <dgm:pt modelId="{1B76244A-864B-43E6-B36E-4DECA427E9D5}" type="sibTrans" cxnId="{168389F5-34E7-4CF0-BABC-2F87A5D184B1}">
      <dgm:prSet/>
      <dgm:spPr/>
      <dgm:t>
        <a:bodyPr/>
        <a:lstStyle/>
        <a:p>
          <a:endParaRPr lang="en-US"/>
        </a:p>
      </dgm:t>
    </dgm:pt>
    <dgm:pt modelId="{35E32D72-313D-4AE7-8F91-ED383D5173CA}">
      <dgm:prSet/>
      <dgm:spPr/>
      <dgm:t>
        <a:bodyPr/>
        <a:lstStyle/>
        <a:p>
          <a:pPr>
            <a:defRPr b="1"/>
          </a:pPr>
          <a:r>
            <a:rPr lang="en-US"/>
            <a:t>SMTP</a:t>
          </a:r>
        </a:p>
      </dgm:t>
    </dgm:pt>
    <dgm:pt modelId="{387BB0B8-6847-46C4-9720-D3326112F269}" type="parTrans" cxnId="{A17D598C-B5A8-4AFC-AB9C-9D331F5AD452}">
      <dgm:prSet/>
      <dgm:spPr/>
      <dgm:t>
        <a:bodyPr/>
        <a:lstStyle/>
        <a:p>
          <a:endParaRPr lang="en-US"/>
        </a:p>
      </dgm:t>
    </dgm:pt>
    <dgm:pt modelId="{370D2466-2313-4772-AB21-D0D8FA3C1B3D}" type="sibTrans" cxnId="{A17D598C-B5A8-4AFC-AB9C-9D331F5AD452}">
      <dgm:prSet/>
      <dgm:spPr/>
      <dgm:t>
        <a:bodyPr/>
        <a:lstStyle/>
        <a:p>
          <a:endParaRPr lang="en-US"/>
        </a:p>
      </dgm:t>
    </dgm:pt>
    <dgm:pt modelId="{552D1F7D-5F08-480B-BFAD-D45A9214ADEA}">
      <dgm:prSet/>
      <dgm:spPr/>
      <dgm:t>
        <a:bodyPr/>
        <a:lstStyle/>
        <a:p>
          <a:r>
            <a:rPr lang="en-US"/>
            <a:t>Sending email alert when both alerts are triggered</a:t>
          </a:r>
        </a:p>
      </dgm:t>
    </dgm:pt>
    <dgm:pt modelId="{CA6C1981-3898-47EA-9F8F-611B143A6D03}" type="parTrans" cxnId="{2980D0D9-8049-4DDE-87E8-998AE3C7BD84}">
      <dgm:prSet/>
      <dgm:spPr/>
      <dgm:t>
        <a:bodyPr/>
        <a:lstStyle/>
        <a:p>
          <a:endParaRPr lang="en-US"/>
        </a:p>
      </dgm:t>
    </dgm:pt>
    <dgm:pt modelId="{24C36576-0134-4BB8-AE90-9092E661342F}" type="sibTrans" cxnId="{2980D0D9-8049-4DDE-87E8-998AE3C7BD84}">
      <dgm:prSet/>
      <dgm:spPr/>
      <dgm:t>
        <a:bodyPr/>
        <a:lstStyle/>
        <a:p>
          <a:endParaRPr lang="en-US"/>
        </a:p>
      </dgm:t>
    </dgm:pt>
    <dgm:pt modelId="{5AC247C9-44BC-47F8-BD15-4BF4DD9C8E40}" type="pres">
      <dgm:prSet presAssocID="{9515E63D-EEAA-4369-85FB-B6DD25528CA2}" presName="root" presStyleCnt="0">
        <dgm:presLayoutVars>
          <dgm:dir/>
          <dgm:resizeHandles val="exact"/>
        </dgm:presLayoutVars>
      </dgm:prSet>
      <dgm:spPr/>
    </dgm:pt>
    <dgm:pt modelId="{CA38FD52-B30C-4272-A4D3-E51469E8D74E}" type="pres">
      <dgm:prSet presAssocID="{BFABCB24-87EF-44C8-987F-24426DF46988}" presName="compNode" presStyleCnt="0"/>
      <dgm:spPr/>
    </dgm:pt>
    <dgm:pt modelId="{E2CECE2F-4A63-498F-BE9F-F8C09EDCBAB5}" type="pres">
      <dgm:prSet presAssocID="{BFABCB24-87EF-44C8-987F-24426DF469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ren"/>
        </a:ext>
      </dgm:extLst>
    </dgm:pt>
    <dgm:pt modelId="{5D85DC06-35E1-4EED-99AF-42C54E02E0B7}" type="pres">
      <dgm:prSet presAssocID="{BFABCB24-87EF-44C8-987F-24426DF46988}" presName="iconSpace" presStyleCnt="0"/>
      <dgm:spPr/>
    </dgm:pt>
    <dgm:pt modelId="{AC7C96F1-331D-4E26-B7D7-D23F4721DFB0}" type="pres">
      <dgm:prSet presAssocID="{BFABCB24-87EF-44C8-987F-24426DF46988}" presName="parTx" presStyleLbl="revTx" presStyleIdx="0" presStyleCnt="6">
        <dgm:presLayoutVars>
          <dgm:chMax val="0"/>
          <dgm:chPref val="0"/>
        </dgm:presLayoutVars>
      </dgm:prSet>
      <dgm:spPr/>
    </dgm:pt>
    <dgm:pt modelId="{7811BF57-6601-472A-81C6-C113C3A45867}" type="pres">
      <dgm:prSet presAssocID="{BFABCB24-87EF-44C8-987F-24426DF46988}" presName="txSpace" presStyleCnt="0"/>
      <dgm:spPr/>
    </dgm:pt>
    <dgm:pt modelId="{E4E8C33A-B200-4AFB-8193-69A1426225E5}" type="pres">
      <dgm:prSet presAssocID="{BFABCB24-87EF-44C8-987F-24426DF46988}" presName="desTx" presStyleLbl="revTx" presStyleIdx="1" presStyleCnt="6">
        <dgm:presLayoutVars/>
      </dgm:prSet>
      <dgm:spPr/>
    </dgm:pt>
    <dgm:pt modelId="{5CD60449-8BAA-49BD-A1D2-3315F09259AC}" type="pres">
      <dgm:prSet presAssocID="{F03784CF-4709-4A81-937A-3937AC4DB9AE}" presName="sibTrans" presStyleCnt="0"/>
      <dgm:spPr/>
    </dgm:pt>
    <dgm:pt modelId="{C3254668-FA37-4096-9572-08B32BE68445}" type="pres">
      <dgm:prSet presAssocID="{5767B872-2C35-4FD5-8171-3A250E65AF22}" presName="compNode" presStyleCnt="0"/>
      <dgm:spPr/>
    </dgm:pt>
    <dgm:pt modelId="{1ACFD647-207A-45B5-BBA7-90FBFAF79432}" type="pres">
      <dgm:prSet presAssocID="{5767B872-2C35-4FD5-8171-3A250E65AF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59E6B6D8-7118-4968-855A-602469C44220}" type="pres">
      <dgm:prSet presAssocID="{5767B872-2C35-4FD5-8171-3A250E65AF22}" presName="iconSpace" presStyleCnt="0"/>
      <dgm:spPr/>
    </dgm:pt>
    <dgm:pt modelId="{E9AB3C82-F8F3-41F3-8FAF-A2A23267D998}" type="pres">
      <dgm:prSet presAssocID="{5767B872-2C35-4FD5-8171-3A250E65AF22}" presName="parTx" presStyleLbl="revTx" presStyleIdx="2" presStyleCnt="6">
        <dgm:presLayoutVars>
          <dgm:chMax val="0"/>
          <dgm:chPref val="0"/>
        </dgm:presLayoutVars>
      </dgm:prSet>
      <dgm:spPr/>
    </dgm:pt>
    <dgm:pt modelId="{EFF146EB-3CBB-4C43-8A92-D0C0E87F3C9C}" type="pres">
      <dgm:prSet presAssocID="{5767B872-2C35-4FD5-8171-3A250E65AF22}" presName="txSpace" presStyleCnt="0"/>
      <dgm:spPr/>
    </dgm:pt>
    <dgm:pt modelId="{818C6B9F-26F1-4130-AA49-4A42D54A7760}" type="pres">
      <dgm:prSet presAssocID="{5767B872-2C35-4FD5-8171-3A250E65AF22}" presName="desTx" presStyleLbl="revTx" presStyleIdx="3" presStyleCnt="6">
        <dgm:presLayoutVars/>
      </dgm:prSet>
      <dgm:spPr/>
    </dgm:pt>
    <dgm:pt modelId="{FEF623D6-77F0-4995-B9DA-14C325EBF857}" type="pres">
      <dgm:prSet presAssocID="{F2B30D1F-2533-4DE5-A53F-C1EAB2BFDFFF}" presName="sibTrans" presStyleCnt="0"/>
      <dgm:spPr/>
    </dgm:pt>
    <dgm:pt modelId="{37E2DE32-FB2B-402A-89CF-E9FDE5C32B3E}" type="pres">
      <dgm:prSet presAssocID="{35E32D72-313D-4AE7-8F91-ED383D5173CA}" presName="compNode" presStyleCnt="0"/>
      <dgm:spPr/>
    </dgm:pt>
    <dgm:pt modelId="{1CF13712-5368-4DDE-B6E0-5D93BEB2E799}" type="pres">
      <dgm:prSet presAssocID="{35E32D72-313D-4AE7-8F91-ED383D5173C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EE14F8C1-A93F-4E2C-B41E-014434B2CFC0}" type="pres">
      <dgm:prSet presAssocID="{35E32D72-313D-4AE7-8F91-ED383D5173CA}" presName="iconSpace" presStyleCnt="0"/>
      <dgm:spPr/>
    </dgm:pt>
    <dgm:pt modelId="{8B803E46-4223-4827-9083-495096093034}" type="pres">
      <dgm:prSet presAssocID="{35E32D72-313D-4AE7-8F91-ED383D5173CA}" presName="parTx" presStyleLbl="revTx" presStyleIdx="4" presStyleCnt="6">
        <dgm:presLayoutVars>
          <dgm:chMax val="0"/>
          <dgm:chPref val="0"/>
        </dgm:presLayoutVars>
      </dgm:prSet>
      <dgm:spPr/>
    </dgm:pt>
    <dgm:pt modelId="{8E9D0B66-34A0-46F4-878F-D0445F8C970A}" type="pres">
      <dgm:prSet presAssocID="{35E32D72-313D-4AE7-8F91-ED383D5173CA}" presName="txSpace" presStyleCnt="0"/>
      <dgm:spPr/>
    </dgm:pt>
    <dgm:pt modelId="{D15638EF-3D13-477B-A4D2-99FB776DE1C8}" type="pres">
      <dgm:prSet presAssocID="{35E32D72-313D-4AE7-8F91-ED383D5173CA}" presName="desTx" presStyleLbl="revTx" presStyleIdx="5" presStyleCnt="6">
        <dgm:presLayoutVars/>
      </dgm:prSet>
      <dgm:spPr/>
    </dgm:pt>
  </dgm:ptLst>
  <dgm:cxnLst>
    <dgm:cxn modelId="{2726670A-1C42-44A0-A1E6-24CA1A5337BA}" srcId="{9515E63D-EEAA-4369-85FB-B6DD25528CA2}" destId="{5767B872-2C35-4FD5-8171-3A250E65AF22}" srcOrd="1" destOrd="0" parTransId="{571852DB-685E-4594-A73C-0655EE803091}" sibTransId="{F2B30D1F-2533-4DE5-A53F-C1EAB2BFDFFF}"/>
    <dgm:cxn modelId="{1116380B-C51A-4F61-BABC-E76C37162A82}" type="presOf" srcId="{BFABCB24-87EF-44C8-987F-24426DF46988}" destId="{AC7C96F1-331D-4E26-B7D7-D23F4721DFB0}" srcOrd="0" destOrd="0" presId="urn:microsoft.com/office/officeart/2018/5/layout/CenteredIconLabelDescriptionList"/>
    <dgm:cxn modelId="{F0E91D28-D7AD-42BF-8A74-CDD814632802}" type="presOf" srcId="{552D1F7D-5F08-480B-BFAD-D45A9214ADEA}" destId="{D15638EF-3D13-477B-A4D2-99FB776DE1C8}" srcOrd="0" destOrd="0" presId="urn:microsoft.com/office/officeart/2018/5/layout/CenteredIconLabelDescriptionList"/>
    <dgm:cxn modelId="{4542B32B-0D6A-4A6B-A5C4-39D9E6D823D0}" type="presOf" srcId="{9515E63D-EEAA-4369-85FB-B6DD25528CA2}" destId="{5AC247C9-44BC-47F8-BD15-4BF4DD9C8E40}" srcOrd="0" destOrd="0" presId="urn:microsoft.com/office/officeart/2018/5/layout/CenteredIconLabelDescriptionList"/>
    <dgm:cxn modelId="{BB7EAB3D-D8E1-4A01-A7C1-F25518F62C86}" type="presOf" srcId="{35E32D72-313D-4AE7-8F91-ED383D5173CA}" destId="{8B803E46-4223-4827-9083-495096093034}" srcOrd="0" destOrd="0" presId="urn:microsoft.com/office/officeart/2018/5/layout/CenteredIconLabelDescriptionList"/>
    <dgm:cxn modelId="{9D49EE43-773F-4759-9569-1FFB5F14007C}" srcId="{9515E63D-EEAA-4369-85FB-B6DD25528CA2}" destId="{BFABCB24-87EF-44C8-987F-24426DF46988}" srcOrd="0" destOrd="0" parTransId="{7417FE6B-0564-42FE-85FA-270A9ED3937D}" sibTransId="{F03784CF-4709-4A81-937A-3937AC4DB9AE}"/>
    <dgm:cxn modelId="{CBEBFE5F-B159-426E-92B5-CEAEABAC6704}" type="presOf" srcId="{8C3C9787-5EC0-466C-AAC1-424DA891CD94}" destId="{E4E8C33A-B200-4AFB-8193-69A1426225E5}" srcOrd="0" destOrd="0" presId="urn:microsoft.com/office/officeart/2018/5/layout/CenteredIconLabelDescriptionList"/>
    <dgm:cxn modelId="{78039F72-4DBF-4DB6-B21F-A78FA0B4D86A}" type="presOf" srcId="{5767B872-2C35-4FD5-8171-3A250E65AF22}" destId="{E9AB3C82-F8F3-41F3-8FAF-A2A23267D998}" srcOrd="0" destOrd="0" presId="urn:microsoft.com/office/officeart/2018/5/layout/CenteredIconLabelDescriptionList"/>
    <dgm:cxn modelId="{E46E7582-A3C9-46EF-A985-42E040DF1334}" type="presOf" srcId="{383FEC49-392D-4DB4-90D1-766778A658DD}" destId="{818C6B9F-26F1-4130-AA49-4A42D54A7760}" srcOrd="0" destOrd="0" presId="urn:microsoft.com/office/officeart/2018/5/layout/CenteredIconLabelDescriptionList"/>
    <dgm:cxn modelId="{A17D598C-B5A8-4AFC-AB9C-9D331F5AD452}" srcId="{9515E63D-EEAA-4369-85FB-B6DD25528CA2}" destId="{35E32D72-313D-4AE7-8F91-ED383D5173CA}" srcOrd="2" destOrd="0" parTransId="{387BB0B8-6847-46C4-9720-D3326112F269}" sibTransId="{370D2466-2313-4772-AB21-D0D8FA3C1B3D}"/>
    <dgm:cxn modelId="{C0EF70D3-00E3-4DC5-8A28-C8B1CBB524CB}" srcId="{BFABCB24-87EF-44C8-987F-24426DF46988}" destId="{8C3C9787-5EC0-466C-AAC1-424DA891CD94}" srcOrd="0" destOrd="0" parTransId="{88E39098-D730-4646-A3C9-94E40B68B8FD}" sibTransId="{E5555DFF-C128-4572-A856-7778493EE4F1}"/>
    <dgm:cxn modelId="{2980D0D9-8049-4DDE-87E8-998AE3C7BD84}" srcId="{35E32D72-313D-4AE7-8F91-ED383D5173CA}" destId="{552D1F7D-5F08-480B-BFAD-D45A9214ADEA}" srcOrd="0" destOrd="0" parTransId="{CA6C1981-3898-47EA-9F8F-611B143A6D03}" sibTransId="{24C36576-0134-4BB8-AE90-9092E661342F}"/>
    <dgm:cxn modelId="{403649DF-F469-49D1-B657-F61F558AB1FB}" type="presOf" srcId="{2174FAEE-0B63-4125-8F90-5B844C5CA800}" destId="{E4E8C33A-B200-4AFB-8193-69A1426225E5}" srcOrd="0" destOrd="1" presId="urn:microsoft.com/office/officeart/2018/5/layout/CenteredIconLabelDescriptionList"/>
    <dgm:cxn modelId="{168389F5-34E7-4CF0-BABC-2F87A5D184B1}" srcId="{5767B872-2C35-4FD5-8171-3A250E65AF22}" destId="{383FEC49-392D-4DB4-90D1-766778A658DD}" srcOrd="0" destOrd="0" parTransId="{175155E3-F24B-4B12-A2FB-6D7FD4FA6811}" sibTransId="{1B76244A-864B-43E6-B36E-4DECA427E9D5}"/>
    <dgm:cxn modelId="{CB3D44F8-D780-4529-8935-56174DF15B74}" srcId="{BFABCB24-87EF-44C8-987F-24426DF46988}" destId="{2174FAEE-0B63-4125-8F90-5B844C5CA800}" srcOrd="1" destOrd="0" parTransId="{A25A049B-D0D6-49FD-BCC6-E95A8CBAEDAC}" sibTransId="{3AEC1FA2-5286-4806-8F1D-BF58E7DE4FB4}"/>
    <dgm:cxn modelId="{893D72FF-B158-4C2F-AB42-0E93BD45B3E2}" type="presParOf" srcId="{5AC247C9-44BC-47F8-BD15-4BF4DD9C8E40}" destId="{CA38FD52-B30C-4272-A4D3-E51469E8D74E}" srcOrd="0" destOrd="0" presId="urn:microsoft.com/office/officeart/2018/5/layout/CenteredIconLabelDescriptionList"/>
    <dgm:cxn modelId="{007F677B-E762-4288-B1B9-C13469602077}" type="presParOf" srcId="{CA38FD52-B30C-4272-A4D3-E51469E8D74E}" destId="{E2CECE2F-4A63-498F-BE9F-F8C09EDCBAB5}" srcOrd="0" destOrd="0" presId="urn:microsoft.com/office/officeart/2018/5/layout/CenteredIconLabelDescriptionList"/>
    <dgm:cxn modelId="{02F8BB48-65A2-4204-B547-892E5D58C2D0}" type="presParOf" srcId="{CA38FD52-B30C-4272-A4D3-E51469E8D74E}" destId="{5D85DC06-35E1-4EED-99AF-42C54E02E0B7}" srcOrd="1" destOrd="0" presId="urn:microsoft.com/office/officeart/2018/5/layout/CenteredIconLabelDescriptionList"/>
    <dgm:cxn modelId="{65BC0D4D-B562-4436-8FE7-06D882163688}" type="presParOf" srcId="{CA38FD52-B30C-4272-A4D3-E51469E8D74E}" destId="{AC7C96F1-331D-4E26-B7D7-D23F4721DFB0}" srcOrd="2" destOrd="0" presId="urn:microsoft.com/office/officeart/2018/5/layout/CenteredIconLabelDescriptionList"/>
    <dgm:cxn modelId="{8E1645B5-300D-4C06-876A-5AA8691ACB76}" type="presParOf" srcId="{CA38FD52-B30C-4272-A4D3-E51469E8D74E}" destId="{7811BF57-6601-472A-81C6-C113C3A45867}" srcOrd="3" destOrd="0" presId="urn:microsoft.com/office/officeart/2018/5/layout/CenteredIconLabelDescriptionList"/>
    <dgm:cxn modelId="{00AFD8FB-8F4C-48B4-A089-F94BE68C82CC}" type="presParOf" srcId="{CA38FD52-B30C-4272-A4D3-E51469E8D74E}" destId="{E4E8C33A-B200-4AFB-8193-69A1426225E5}" srcOrd="4" destOrd="0" presId="urn:microsoft.com/office/officeart/2018/5/layout/CenteredIconLabelDescriptionList"/>
    <dgm:cxn modelId="{B420FA33-44EA-4972-93A8-CDB3647CB198}" type="presParOf" srcId="{5AC247C9-44BC-47F8-BD15-4BF4DD9C8E40}" destId="{5CD60449-8BAA-49BD-A1D2-3315F09259AC}" srcOrd="1" destOrd="0" presId="urn:microsoft.com/office/officeart/2018/5/layout/CenteredIconLabelDescriptionList"/>
    <dgm:cxn modelId="{22A74039-481E-483F-B687-FBF41725E46B}" type="presParOf" srcId="{5AC247C9-44BC-47F8-BD15-4BF4DD9C8E40}" destId="{C3254668-FA37-4096-9572-08B32BE68445}" srcOrd="2" destOrd="0" presId="urn:microsoft.com/office/officeart/2018/5/layout/CenteredIconLabelDescriptionList"/>
    <dgm:cxn modelId="{7641F86D-3E73-48D9-8FA3-B517CEB93854}" type="presParOf" srcId="{C3254668-FA37-4096-9572-08B32BE68445}" destId="{1ACFD647-207A-45B5-BBA7-90FBFAF79432}" srcOrd="0" destOrd="0" presId="urn:microsoft.com/office/officeart/2018/5/layout/CenteredIconLabelDescriptionList"/>
    <dgm:cxn modelId="{9A486F74-87F9-4B92-956F-30FCB0500A67}" type="presParOf" srcId="{C3254668-FA37-4096-9572-08B32BE68445}" destId="{59E6B6D8-7118-4968-855A-602469C44220}" srcOrd="1" destOrd="0" presId="urn:microsoft.com/office/officeart/2018/5/layout/CenteredIconLabelDescriptionList"/>
    <dgm:cxn modelId="{6FF58034-A24D-4127-B205-BF8763A83757}" type="presParOf" srcId="{C3254668-FA37-4096-9572-08B32BE68445}" destId="{E9AB3C82-F8F3-41F3-8FAF-A2A23267D998}" srcOrd="2" destOrd="0" presId="urn:microsoft.com/office/officeart/2018/5/layout/CenteredIconLabelDescriptionList"/>
    <dgm:cxn modelId="{253D5B8F-E319-41F0-9F35-3DD77D088E1A}" type="presParOf" srcId="{C3254668-FA37-4096-9572-08B32BE68445}" destId="{EFF146EB-3CBB-4C43-8A92-D0C0E87F3C9C}" srcOrd="3" destOrd="0" presId="urn:microsoft.com/office/officeart/2018/5/layout/CenteredIconLabelDescriptionList"/>
    <dgm:cxn modelId="{43ADE042-8F9C-4F65-84B8-170037C3BBC3}" type="presParOf" srcId="{C3254668-FA37-4096-9572-08B32BE68445}" destId="{818C6B9F-26F1-4130-AA49-4A42D54A7760}" srcOrd="4" destOrd="0" presId="urn:microsoft.com/office/officeart/2018/5/layout/CenteredIconLabelDescriptionList"/>
    <dgm:cxn modelId="{557147E6-BC67-47CB-9E0B-44BFB20E1E1F}" type="presParOf" srcId="{5AC247C9-44BC-47F8-BD15-4BF4DD9C8E40}" destId="{FEF623D6-77F0-4995-B9DA-14C325EBF857}" srcOrd="3" destOrd="0" presId="urn:microsoft.com/office/officeart/2018/5/layout/CenteredIconLabelDescriptionList"/>
    <dgm:cxn modelId="{44525E16-5A85-4585-8A55-BABADC08A04F}" type="presParOf" srcId="{5AC247C9-44BC-47F8-BD15-4BF4DD9C8E40}" destId="{37E2DE32-FB2B-402A-89CF-E9FDE5C32B3E}" srcOrd="4" destOrd="0" presId="urn:microsoft.com/office/officeart/2018/5/layout/CenteredIconLabelDescriptionList"/>
    <dgm:cxn modelId="{59A5E0D8-D6EA-4C4D-AB0B-EE83E196FE94}" type="presParOf" srcId="{37E2DE32-FB2B-402A-89CF-E9FDE5C32B3E}" destId="{1CF13712-5368-4DDE-B6E0-5D93BEB2E799}" srcOrd="0" destOrd="0" presId="urn:microsoft.com/office/officeart/2018/5/layout/CenteredIconLabelDescriptionList"/>
    <dgm:cxn modelId="{4935533F-90A4-4021-9547-359F4DD6199F}" type="presParOf" srcId="{37E2DE32-FB2B-402A-89CF-E9FDE5C32B3E}" destId="{EE14F8C1-A93F-4E2C-B41E-014434B2CFC0}" srcOrd="1" destOrd="0" presId="urn:microsoft.com/office/officeart/2018/5/layout/CenteredIconLabelDescriptionList"/>
    <dgm:cxn modelId="{37302BDC-072F-4883-9A74-DAFCC348D81A}" type="presParOf" srcId="{37E2DE32-FB2B-402A-89CF-E9FDE5C32B3E}" destId="{8B803E46-4223-4827-9083-495096093034}" srcOrd="2" destOrd="0" presId="urn:microsoft.com/office/officeart/2018/5/layout/CenteredIconLabelDescriptionList"/>
    <dgm:cxn modelId="{429A22F1-3DF6-4FEE-ACC1-4A94EF068E79}" type="presParOf" srcId="{37E2DE32-FB2B-402A-89CF-E9FDE5C32B3E}" destId="{8E9D0B66-34A0-46F4-878F-D0445F8C970A}" srcOrd="3" destOrd="0" presId="urn:microsoft.com/office/officeart/2018/5/layout/CenteredIconLabelDescriptionList"/>
    <dgm:cxn modelId="{36580917-58E7-4952-92A4-0770A67CB7AC}" type="presParOf" srcId="{37E2DE32-FB2B-402A-89CF-E9FDE5C32B3E}" destId="{D15638EF-3D13-477B-A4D2-99FB776DE1C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F34B8-E89C-4BB4-BDDF-2390FE9F658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39F733-AA57-481B-9E89-42D1E487AD9A}">
      <dgm:prSet/>
      <dgm:spPr/>
      <dgm:t>
        <a:bodyPr/>
        <a:lstStyle/>
        <a:p>
          <a:r>
            <a:rPr lang="en-US" dirty="0"/>
            <a:t>Standalone system</a:t>
          </a:r>
        </a:p>
      </dgm:t>
    </dgm:pt>
    <dgm:pt modelId="{05BC72A6-9CE7-4817-BA68-4BFC1657EF93}" type="parTrans" cxnId="{AD9711D5-713C-4F47-82C2-16B414263F0A}">
      <dgm:prSet/>
      <dgm:spPr/>
      <dgm:t>
        <a:bodyPr/>
        <a:lstStyle/>
        <a:p>
          <a:endParaRPr lang="en-US"/>
        </a:p>
      </dgm:t>
    </dgm:pt>
    <dgm:pt modelId="{1C3399F2-BD73-442E-AA62-726802B70EEE}" type="sibTrans" cxnId="{AD9711D5-713C-4F47-82C2-16B414263F0A}">
      <dgm:prSet/>
      <dgm:spPr/>
      <dgm:t>
        <a:bodyPr/>
        <a:lstStyle/>
        <a:p>
          <a:endParaRPr lang="en-US"/>
        </a:p>
      </dgm:t>
    </dgm:pt>
    <dgm:pt modelId="{82894EFA-47AB-4DB8-BAF5-CDCDEAAD4616}">
      <dgm:prSet/>
      <dgm:spPr/>
      <dgm:t>
        <a:bodyPr/>
        <a:lstStyle/>
        <a:p>
          <a:r>
            <a:rPr lang="en-US"/>
            <a:t>Audio Alert on a Bluetooth speaker when the email arrives.</a:t>
          </a:r>
        </a:p>
      </dgm:t>
    </dgm:pt>
    <dgm:pt modelId="{225FF9F4-63F9-426E-85B0-BE8CDF401F37}" type="parTrans" cxnId="{CBA2166D-51B6-4CBD-A991-ECCBF77F8662}">
      <dgm:prSet/>
      <dgm:spPr/>
      <dgm:t>
        <a:bodyPr/>
        <a:lstStyle/>
        <a:p>
          <a:endParaRPr lang="en-US"/>
        </a:p>
      </dgm:t>
    </dgm:pt>
    <dgm:pt modelId="{5A5B362E-0B3F-4584-BEFB-AFDF517BB836}" type="sibTrans" cxnId="{CBA2166D-51B6-4CBD-A991-ECCBF77F8662}">
      <dgm:prSet/>
      <dgm:spPr/>
      <dgm:t>
        <a:bodyPr/>
        <a:lstStyle/>
        <a:p>
          <a:endParaRPr lang="en-US"/>
        </a:p>
      </dgm:t>
    </dgm:pt>
    <dgm:pt modelId="{63D57111-F015-524E-B77F-7839803CD7AF}" type="pres">
      <dgm:prSet presAssocID="{3CBF34B8-E89C-4BB4-BDDF-2390FE9F6583}" presName="linear" presStyleCnt="0">
        <dgm:presLayoutVars>
          <dgm:animLvl val="lvl"/>
          <dgm:resizeHandles val="exact"/>
        </dgm:presLayoutVars>
      </dgm:prSet>
      <dgm:spPr/>
    </dgm:pt>
    <dgm:pt modelId="{4A6A2424-6A98-8A4F-9EC3-7DC237EC0895}" type="pres">
      <dgm:prSet presAssocID="{4D39F733-AA57-481B-9E89-42D1E487AD9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A0F2BF1-E753-8C42-8B6D-BF464DC6AEB8}" type="pres">
      <dgm:prSet presAssocID="{1C3399F2-BD73-442E-AA62-726802B70EEE}" presName="spacer" presStyleCnt="0"/>
      <dgm:spPr/>
    </dgm:pt>
    <dgm:pt modelId="{E2717C3C-4200-FD46-8457-C3AEE60D391E}" type="pres">
      <dgm:prSet presAssocID="{82894EFA-47AB-4DB8-BAF5-CDCDEAAD461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BA2166D-51B6-4CBD-A991-ECCBF77F8662}" srcId="{3CBF34B8-E89C-4BB4-BDDF-2390FE9F6583}" destId="{82894EFA-47AB-4DB8-BAF5-CDCDEAAD4616}" srcOrd="1" destOrd="0" parTransId="{225FF9F4-63F9-426E-85B0-BE8CDF401F37}" sibTransId="{5A5B362E-0B3F-4584-BEFB-AFDF517BB836}"/>
    <dgm:cxn modelId="{F567EC93-ECE0-154B-BBD3-AE98D52482D0}" type="presOf" srcId="{3CBF34B8-E89C-4BB4-BDDF-2390FE9F6583}" destId="{63D57111-F015-524E-B77F-7839803CD7AF}" srcOrd="0" destOrd="0" presId="urn:microsoft.com/office/officeart/2005/8/layout/vList2"/>
    <dgm:cxn modelId="{F7557298-4790-4445-A049-731B7DA508C1}" type="presOf" srcId="{4D39F733-AA57-481B-9E89-42D1E487AD9A}" destId="{4A6A2424-6A98-8A4F-9EC3-7DC237EC0895}" srcOrd="0" destOrd="0" presId="urn:microsoft.com/office/officeart/2005/8/layout/vList2"/>
    <dgm:cxn modelId="{628E4BAC-6571-DF45-9A32-ED103B686AD5}" type="presOf" srcId="{82894EFA-47AB-4DB8-BAF5-CDCDEAAD4616}" destId="{E2717C3C-4200-FD46-8457-C3AEE60D391E}" srcOrd="0" destOrd="0" presId="urn:microsoft.com/office/officeart/2005/8/layout/vList2"/>
    <dgm:cxn modelId="{AD9711D5-713C-4F47-82C2-16B414263F0A}" srcId="{3CBF34B8-E89C-4BB4-BDDF-2390FE9F6583}" destId="{4D39F733-AA57-481B-9E89-42D1E487AD9A}" srcOrd="0" destOrd="0" parTransId="{05BC72A6-9CE7-4817-BA68-4BFC1657EF93}" sibTransId="{1C3399F2-BD73-442E-AA62-726802B70EEE}"/>
    <dgm:cxn modelId="{4FEF109E-883E-C041-A5C6-0B9E93847713}" type="presParOf" srcId="{63D57111-F015-524E-B77F-7839803CD7AF}" destId="{4A6A2424-6A98-8A4F-9EC3-7DC237EC0895}" srcOrd="0" destOrd="0" presId="urn:microsoft.com/office/officeart/2005/8/layout/vList2"/>
    <dgm:cxn modelId="{4BF4C328-6A42-DA49-9D53-F6552EF61BA8}" type="presParOf" srcId="{63D57111-F015-524E-B77F-7839803CD7AF}" destId="{3A0F2BF1-E753-8C42-8B6D-BF464DC6AEB8}" srcOrd="1" destOrd="0" presId="urn:microsoft.com/office/officeart/2005/8/layout/vList2"/>
    <dgm:cxn modelId="{AAB55310-7826-F248-9958-7B105FB83D16}" type="presParOf" srcId="{63D57111-F015-524E-B77F-7839803CD7AF}" destId="{E2717C3C-4200-FD46-8457-C3AEE60D391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C97F5-96EA-4B45-BA93-BE95703378FF}">
      <dsp:nvSpPr>
        <dsp:cNvPr id="0" name=""/>
        <dsp:cNvSpPr/>
      </dsp:nvSpPr>
      <dsp:spPr>
        <a:xfrm>
          <a:off x="0" y="1610"/>
          <a:ext cx="6628804" cy="6863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B615E-115D-48F0-B127-FD60ED034B41}">
      <dsp:nvSpPr>
        <dsp:cNvPr id="0" name=""/>
        <dsp:cNvSpPr/>
      </dsp:nvSpPr>
      <dsp:spPr>
        <a:xfrm>
          <a:off x="207634" y="156049"/>
          <a:ext cx="377516" cy="377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7DF7C-DDB1-4FE5-9D77-F360612A3BCD}">
      <dsp:nvSpPr>
        <dsp:cNvPr id="0" name=""/>
        <dsp:cNvSpPr/>
      </dsp:nvSpPr>
      <dsp:spPr>
        <a:xfrm>
          <a:off x="792785" y="1610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Solution towards home safety and security using  motion detection sensors of </a:t>
          </a:r>
          <a:r>
            <a:rPr lang="en-US" sz="1800" kern="1200" dirty="0" err="1"/>
            <a:t>SenseHat</a:t>
          </a:r>
          <a:r>
            <a:rPr lang="en-US" sz="1800" kern="1200" dirty="0"/>
            <a:t>. </a:t>
          </a:r>
        </a:p>
      </dsp:txBody>
      <dsp:txXfrm>
        <a:off x="792785" y="1610"/>
        <a:ext cx="5836018" cy="686394"/>
      </dsp:txXfrm>
    </dsp:sp>
    <dsp:sp modelId="{E56448FC-5CD4-4B25-972F-1996A2BCD4E6}">
      <dsp:nvSpPr>
        <dsp:cNvPr id="0" name=""/>
        <dsp:cNvSpPr/>
      </dsp:nvSpPr>
      <dsp:spPr>
        <a:xfrm>
          <a:off x="0" y="859603"/>
          <a:ext cx="6628804" cy="6863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158D3-2CF8-4EBC-8457-2616BEA222D8}">
      <dsp:nvSpPr>
        <dsp:cNvPr id="0" name=""/>
        <dsp:cNvSpPr/>
      </dsp:nvSpPr>
      <dsp:spPr>
        <a:xfrm>
          <a:off x="207634" y="1014042"/>
          <a:ext cx="377516" cy="377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02648-00CF-4A94-A2FA-25615DFC75D6}">
      <dsp:nvSpPr>
        <dsp:cNvPr id="0" name=""/>
        <dsp:cNvSpPr/>
      </dsp:nvSpPr>
      <dsp:spPr>
        <a:xfrm>
          <a:off x="792785" y="859603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Motivation</a:t>
          </a:r>
        </a:p>
      </dsp:txBody>
      <dsp:txXfrm>
        <a:off x="792785" y="859603"/>
        <a:ext cx="5836018" cy="686394"/>
      </dsp:txXfrm>
    </dsp:sp>
    <dsp:sp modelId="{27F9CD89-5AC7-4754-8B96-810C2ED1814C}">
      <dsp:nvSpPr>
        <dsp:cNvPr id="0" name=""/>
        <dsp:cNvSpPr/>
      </dsp:nvSpPr>
      <dsp:spPr>
        <a:xfrm>
          <a:off x="0" y="1717596"/>
          <a:ext cx="6628804" cy="6863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DD4B7-F0AC-4DBD-9AC0-BBDE62B13BDA}">
      <dsp:nvSpPr>
        <dsp:cNvPr id="0" name=""/>
        <dsp:cNvSpPr/>
      </dsp:nvSpPr>
      <dsp:spPr>
        <a:xfrm>
          <a:off x="207634" y="1872035"/>
          <a:ext cx="377516" cy="377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9BCA7-F1C8-437E-B574-5EBEB12EE27E}">
      <dsp:nvSpPr>
        <dsp:cNvPr id="0" name=""/>
        <dsp:cNvSpPr/>
      </dsp:nvSpPr>
      <dsp:spPr>
        <a:xfrm>
          <a:off x="792785" y="1717596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Theft Control</a:t>
          </a:r>
        </a:p>
      </dsp:txBody>
      <dsp:txXfrm>
        <a:off x="792785" y="1717596"/>
        <a:ext cx="5836018" cy="686394"/>
      </dsp:txXfrm>
    </dsp:sp>
    <dsp:sp modelId="{488DBD0C-6FD6-42CA-BC22-C4961789A99C}">
      <dsp:nvSpPr>
        <dsp:cNvPr id="0" name=""/>
        <dsp:cNvSpPr/>
      </dsp:nvSpPr>
      <dsp:spPr>
        <a:xfrm>
          <a:off x="0" y="2575589"/>
          <a:ext cx="6628804" cy="6863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47CC5-D1A1-4E61-97A9-FA68DAD08B43}">
      <dsp:nvSpPr>
        <dsp:cNvPr id="0" name=""/>
        <dsp:cNvSpPr/>
      </dsp:nvSpPr>
      <dsp:spPr>
        <a:xfrm>
          <a:off x="207634" y="2730028"/>
          <a:ext cx="377516" cy="3775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81F8A-3979-4B29-A8F3-AC824067F4BE}">
      <dsp:nvSpPr>
        <dsp:cNvPr id="0" name=""/>
        <dsp:cNvSpPr/>
      </dsp:nvSpPr>
      <dsp:spPr>
        <a:xfrm>
          <a:off x="792785" y="2575589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Medical Emergency Alert</a:t>
          </a:r>
        </a:p>
      </dsp:txBody>
      <dsp:txXfrm>
        <a:off x="792785" y="2575589"/>
        <a:ext cx="5836018" cy="686394"/>
      </dsp:txXfrm>
    </dsp:sp>
    <dsp:sp modelId="{7CE82EF9-1B1E-4A19-9594-3ACE0F0F13F6}">
      <dsp:nvSpPr>
        <dsp:cNvPr id="0" name=""/>
        <dsp:cNvSpPr/>
      </dsp:nvSpPr>
      <dsp:spPr>
        <a:xfrm>
          <a:off x="0" y="3433582"/>
          <a:ext cx="6628804" cy="68639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87B8A-E49F-495C-B13E-C253BCA540E4}">
      <dsp:nvSpPr>
        <dsp:cNvPr id="0" name=""/>
        <dsp:cNvSpPr/>
      </dsp:nvSpPr>
      <dsp:spPr>
        <a:xfrm>
          <a:off x="207634" y="3588021"/>
          <a:ext cx="377516" cy="3775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DC14D-C5A5-40F7-8709-82D795AB0AFA}">
      <dsp:nvSpPr>
        <dsp:cNvPr id="0" name=""/>
        <dsp:cNvSpPr/>
      </dsp:nvSpPr>
      <dsp:spPr>
        <a:xfrm>
          <a:off x="792785" y="3433582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When a magnetic field of the safe lock handle is changed in the wrong way it should trigger an alarm. </a:t>
          </a:r>
        </a:p>
      </dsp:txBody>
      <dsp:txXfrm>
        <a:off x="792785" y="3433582"/>
        <a:ext cx="5836018" cy="686394"/>
      </dsp:txXfrm>
    </dsp:sp>
    <dsp:sp modelId="{D7777807-5194-4CBF-95B1-98443F0AC5E5}">
      <dsp:nvSpPr>
        <dsp:cNvPr id="0" name=""/>
        <dsp:cNvSpPr/>
      </dsp:nvSpPr>
      <dsp:spPr>
        <a:xfrm>
          <a:off x="0" y="4291575"/>
          <a:ext cx="6628804" cy="6863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73E45-1D5A-4D72-987B-B16A97CE385B}">
      <dsp:nvSpPr>
        <dsp:cNvPr id="0" name=""/>
        <dsp:cNvSpPr/>
      </dsp:nvSpPr>
      <dsp:spPr>
        <a:xfrm>
          <a:off x="207634" y="4446014"/>
          <a:ext cx="377516" cy="3775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13FED-8522-4B0C-8F97-0FC4E4807E44}">
      <dsp:nvSpPr>
        <dsp:cNvPr id="0" name=""/>
        <dsp:cNvSpPr/>
      </dsp:nvSpPr>
      <dsp:spPr>
        <a:xfrm>
          <a:off x="792785" y="4291575"/>
          <a:ext cx="5836018" cy="68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43" tIns="72643" rIns="72643" bIns="7264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Also motion detection capability will trigger an SOS alarm via EMAIL in case of emergency</a:t>
          </a:r>
        </a:p>
      </dsp:txBody>
      <dsp:txXfrm>
        <a:off x="792785" y="4291575"/>
        <a:ext cx="5836018" cy="686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ECE2F-4A63-498F-BE9F-F8C09EDCBAB5}">
      <dsp:nvSpPr>
        <dsp:cNvPr id="0" name=""/>
        <dsp:cNvSpPr/>
      </dsp:nvSpPr>
      <dsp:spPr>
        <a:xfrm>
          <a:off x="936253" y="746141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C96F1-331D-4E26-B7D7-D23F4721DFB0}">
      <dsp:nvSpPr>
        <dsp:cNvPr id="0" name=""/>
        <dsp:cNvSpPr/>
      </dsp:nvSpPr>
      <dsp:spPr>
        <a:xfrm>
          <a:off x="3910" y="1862055"/>
          <a:ext cx="2868750" cy="4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MQTT </a:t>
          </a:r>
        </a:p>
      </dsp:txBody>
      <dsp:txXfrm>
        <a:off x="3910" y="1862055"/>
        <a:ext cx="2868750" cy="430312"/>
      </dsp:txXfrm>
    </dsp:sp>
    <dsp:sp modelId="{E4E8C33A-B200-4AFB-8193-69A1426225E5}">
      <dsp:nvSpPr>
        <dsp:cNvPr id="0" name=""/>
        <dsp:cNvSpPr/>
      </dsp:nvSpPr>
      <dsp:spPr>
        <a:xfrm>
          <a:off x="3910" y="2344391"/>
          <a:ext cx="2868750" cy="1002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Publishing SOS Alert sensor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Subscribing to Burglar Alarm alert and SOS Alert</a:t>
          </a:r>
        </a:p>
      </dsp:txBody>
      <dsp:txXfrm>
        <a:off x="3910" y="2344391"/>
        <a:ext cx="2868750" cy="1002949"/>
      </dsp:txXfrm>
    </dsp:sp>
    <dsp:sp modelId="{1ACFD647-207A-45B5-BBA7-90FBFAF79432}">
      <dsp:nvSpPr>
        <dsp:cNvPr id="0" name=""/>
        <dsp:cNvSpPr/>
      </dsp:nvSpPr>
      <dsp:spPr>
        <a:xfrm>
          <a:off x="4307035" y="746141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B3C82-F8F3-41F3-8FAF-A2A23267D998}">
      <dsp:nvSpPr>
        <dsp:cNvPr id="0" name=""/>
        <dsp:cNvSpPr/>
      </dsp:nvSpPr>
      <dsp:spPr>
        <a:xfrm>
          <a:off x="3374691" y="1862055"/>
          <a:ext cx="2868750" cy="4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HTTP</a:t>
          </a:r>
        </a:p>
      </dsp:txBody>
      <dsp:txXfrm>
        <a:off x="3374691" y="1862055"/>
        <a:ext cx="2868750" cy="430312"/>
      </dsp:txXfrm>
    </dsp:sp>
    <dsp:sp modelId="{818C6B9F-26F1-4130-AA49-4A42D54A7760}">
      <dsp:nvSpPr>
        <dsp:cNvPr id="0" name=""/>
        <dsp:cNvSpPr/>
      </dsp:nvSpPr>
      <dsp:spPr>
        <a:xfrm>
          <a:off x="3374691" y="2344391"/>
          <a:ext cx="2868750" cy="1002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Publishing Burglar Alarm Sensor Data</a:t>
          </a:r>
        </a:p>
      </dsp:txBody>
      <dsp:txXfrm>
        <a:off x="3374691" y="2344391"/>
        <a:ext cx="2868750" cy="1002949"/>
      </dsp:txXfrm>
    </dsp:sp>
    <dsp:sp modelId="{1CF13712-5368-4DDE-B6E0-5D93BEB2E799}">
      <dsp:nvSpPr>
        <dsp:cNvPr id="0" name=""/>
        <dsp:cNvSpPr/>
      </dsp:nvSpPr>
      <dsp:spPr>
        <a:xfrm>
          <a:off x="7677816" y="746141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03E46-4223-4827-9083-495096093034}">
      <dsp:nvSpPr>
        <dsp:cNvPr id="0" name=""/>
        <dsp:cNvSpPr/>
      </dsp:nvSpPr>
      <dsp:spPr>
        <a:xfrm>
          <a:off x="6745472" y="1862055"/>
          <a:ext cx="2868750" cy="4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SMTP</a:t>
          </a:r>
        </a:p>
      </dsp:txBody>
      <dsp:txXfrm>
        <a:off x="6745472" y="1862055"/>
        <a:ext cx="2868750" cy="430312"/>
      </dsp:txXfrm>
    </dsp:sp>
    <dsp:sp modelId="{D15638EF-3D13-477B-A4D2-99FB776DE1C8}">
      <dsp:nvSpPr>
        <dsp:cNvPr id="0" name=""/>
        <dsp:cNvSpPr/>
      </dsp:nvSpPr>
      <dsp:spPr>
        <a:xfrm>
          <a:off x="6745472" y="2344391"/>
          <a:ext cx="2868750" cy="1002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Sending email alert when both alerts are triggered</a:t>
          </a:r>
        </a:p>
      </dsp:txBody>
      <dsp:txXfrm>
        <a:off x="6745472" y="2344391"/>
        <a:ext cx="2868750" cy="10029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A2424-6A98-8A4F-9EC3-7DC237EC0895}">
      <dsp:nvSpPr>
        <dsp:cNvPr id="0" name=""/>
        <dsp:cNvSpPr/>
      </dsp:nvSpPr>
      <dsp:spPr>
        <a:xfrm>
          <a:off x="0" y="109830"/>
          <a:ext cx="6628804" cy="23166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Standalone system</a:t>
          </a:r>
        </a:p>
      </dsp:txBody>
      <dsp:txXfrm>
        <a:off x="113087" y="222917"/>
        <a:ext cx="6402630" cy="2090426"/>
      </dsp:txXfrm>
    </dsp:sp>
    <dsp:sp modelId="{E2717C3C-4200-FD46-8457-C3AEE60D391E}">
      <dsp:nvSpPr>
        <dsp:cNvPr id="0" name=""/>
        <dsp:cNvSpPr/>
      </dsp:nvSpPr>
      <dsp:spPr>
        <a:xfrm>
          <a:off x="0" y="2553150"/>
          <a:ext cx="6628804" cy="23166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Audio Alert on a Bluetooth speaker when the email arrives.</a:t>
          </a:r>
        </a:p>
      </dsp:txBody>
      <dsp:txXfrm>
        <a:off x="113087" y="2666237"/>
        <a:ext cx="6402630" cy="2090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raspberrypi.org/en/projects/getting-started-with-the-sense-hat/9" TargetMode="External"/><Relationship Id="rId2" Type="http://schemas.openxmlformats.org/officeDocument/2006/relationships/hyperlink" Target="https://ubidots.com/platfor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honhosted.org/sense-hat/api/#imu-senso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9AF1C30-CC24-2D4E-A858-732D50D2E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-Shivani Bhalchandra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B786A-0324-A14A-9E51-134D0F222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US">
                <a:latin typeface="Britannic Bold" panose="020B0903060703020204" pitchFamily="34" charset="77"/>
              </a:rPr>
              <a:t>SOS and Theft Alert !!</a:t>
            </a:r>
            <a:endParaRPr lang="en-US" dirty="0">
              <a:latin typeface="Britannic Bold" panose="020B09030607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5179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F9B343-6447-B54D-9FDB-F086EFDEA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695" y="480059"/>
            <a:ext cx="10147253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46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DD765F8B-5AD9-2D4A-8A71-39C9ECA18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757" y="740900"/>
            <a:ext cx="10470388" cy="46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4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50C6F56-DEC3-4F41-988C-F81BD5411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309" y="1351949"/>
            <a:ext cx="9941259" cy="41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38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19-04-19 at 10.19.00 PM.mp4">
            <a:hlinkClick r:id="" action="ppaction://media"/>
            <a:extLst>
              <a:ext uri="{FF2B5EF4-FFF2-40B4-BE49-F238E27FC236}">
                <a16:creationId xmlns:a16="http://schemas.microsoft.com/office/drawing/2014/main" id="{91920113-BFA8-8C4E-B769-E846907520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34" y="1083734"/>
            <a:ext cx="10397066" cy="495829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C4ED094-05CB-7446-885B-04644229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6267"/>
            <a:ext cx="8596668" cy="897467"/>
          </a:xfrm>
        </p:spPr>
        <p:txBody>
          <a:bodyPr/>
          <a:lstStyle/>
          <a:p>
            <a:r>
              <a:rPr lang="en-US" dirty="0"/>
              <a:t>DEMO for SOS ALERT</a:t>
            </a:r>
          </a:p>
        </p:txBody>
      </p:sp>
    </p:spTree>
    <p:extLst>
      <p:ext uri="{BB962C8B-B14F-4D97-AF65-F5344CB8AC3E}">
        <p14:creationId xmlns:p14="http://schemas.microsoft.com/office/powerpoint/2010/main" val="33384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A1125-BEEF-4B06-B7A6-5C89AFBF8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1AF29A-C02E-4F6E-AE31-4D61F939D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803267-175B-4586-A120-09F386B97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3047E3-99F8-9849-9914-C2069AE40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699" y="1123527"/>
            <a:ext cx="841059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6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E54FFDA-0DD9-D147-B1B6-47F83B9A2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223" y="1131994"/>
            <a:ext cx="878543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A1125-BEEF-4B06-B7A6-5C89AFBF8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1AF29A-C02E-4F6E-AE31-4D61F939D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803267-175B-4586-A120-09F386B97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8F3B39-8DD5-7145-B0F0-8A5DEE5EC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957" y="1123527"/>
            <a:ext cx="9084339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81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37072-F22C-8643-A377-FE53394BF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/>
              <a:t>Future Scope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ADAA4E-4CC0-43E4-ABF6-0DCF811A9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593053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186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8301227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819184-D807-0443-AE60-CE3F8F52D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060" y="1175203"/>
            <a:ext cx="6955130" cy="45903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8F6069-F457-9848-BE0E-E0FFC675D536}"/>
              </a:ext>
            </a:extLst>
          </p:cNvPr>
          <p:cNvSpPr/>
          <p:nvPr/>
        </p:nvSpPr>
        <p:spPr>
          <a:xfrm>
            <a:off x="5057191" y="2244774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A full proof anti-burglary and SOS message detection prototype using Raspberry pi and </a:t>
            </a:r>
            <a:r>
              <a:rPr lang="en-US" sz="3200" dirty="0" err="1"/>
              <a:t>SenseHAT</a:t>
            </a:r>
            <a:r>
              <a:rPr lang="en-US" sz="3200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4294246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D59E-EDFB-C147-8DE4-9C0C6685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Reference: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https://ubidots.com/platform/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https://projects.raspberrypi.org/en/projects/getting-started-with-the-sense-hat/9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https://pythonhosted.org/sense-hat/api/#imu-sensor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8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79B94-5736-B147-A604-AE2888699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b="1" i="1" dirty="0">
                <a:latin typeface="Trebuchet MS" panose="020B0703020202090204" pitchFamily="34" charset="0"/>
              </a:rPr>
              <a:t>IDEA : Safety FIRST!!</a:t>
            </a:r>
            <a:endParaRPr lang="en-US" sz="4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9762AB-DD38-4A33-8067-A9CAFF070C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199425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834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9EE0E-DE1D-894F-AEF7-0E5C36B6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389467"/>
            <a:ext cx="4512989" cy="133773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IMU SENSOR -3 in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A1B04-F134-AA4B-A308-419232A8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58" y="841406"/>
            <a:ext cx="5961616" cy="48359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5812F-B9CC-C845-9AC6-C5B474272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601" y="1507067"/>
            <a:ext cx="5502112" cy="464820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The Sense HAT has a movement sensor which measures the kinds of movement it experiences. IMU stands for Inertial Measurement Unit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Gyroscope: measures momentum and rotation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Accelerometer: measures acceleration forces, can be used to find the direction of gravity</a:t>
            </a:r>
          </a:p>
          <a:p>
            <a:pPr>
              <a:lnSpc>
                <a:spcPct val="9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</a:rPr>
              <a:t>Magnetometer: measures the Earth’s own magnetic field, a bit like a compass</a:t>
            </a:r>
          </a:p>
        </p:txBody>
      </p:sp>
    </p:spTree>
    <p:extLst>
      <p:ext uri="{BB962C8B-B14F-4D97-AF65-F5344CB8AC3E}">
        <p14:creationId xmlns:p14="http://schemas.microsoft.com/office/powerpoint/2010/main" val="250368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9EF589-2D56-7848-BA0B-87BAD2184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8847" y="3085041"/>
            <a:ext cx="2395753" cy="6352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Design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B3B2E0-0056-2D46-A7BE-ECFFC0A3B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" y="-8467"/>
            <a:ext cx="9364663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5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36482-BF04-9943-9068-D36787AB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/>
              <a:t>Protocols USED</a:t>
            </a:r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2A9E2E-6AF4-4494-B059-2237F1A64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41518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149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EF3A68-BF2E-B046-88D8-85499134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Cloud Service : UBIDOTS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C32ED-425F-6E46-AB9D-3A5DA3DCD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513" y="934221"/>
            <a:ext cx="8674126" cy="37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3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EC1E15-1EAD-A74E-ACB8-904FE3050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675" y="660400"/>
            <a:ext cx="1044139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1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B0F1-0771-0D4C-8B00-36F06A5F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7781C6-7852-234A-A8BC-C6988B4C9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700589" y="786288"/>
            <a:ext cx="4056979" cy="5409307"/>
          </a:xfrm>
        </p:spPr>
      </p:pic>
    </p:spTree>
    <p:extLst>
      <p:ext uri="{BB962C8B-B14F-4D97-AF65-F5344CB8AC3E}">
        <p14:creationId xmlns:p14="http://schemas.microsoft.com/office/powerpoint/2010/main" val="36988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9F759-387A-AB43-9D99-744FA57C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for ALARM</a:t>
            </a:r>
          </a:p>
        </p:txBody>
      </p:sp>
      <p:pic>
        <p:nvPicPr>
          <p:cNvPr id="4" name="WhatsApp Video 2019-04-19 at 10.18.59 PM.mp4">
            <a:hlinkClick r:id="" action="ppaction://media"/>
            <a:extLst>
              <a:ext uri="{FF2B5EF4-FFF2-40B4-BE49-F238E27FC236}">
                <a16:creationId xmlns:a16="http://schemas.microsoft.com/office/drawing/2014/main" id="{D1913173-13FB-894C-80B7-21F3245400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2354" y="1270000"/>
            <a:ext cx="9787291" cy="4865474"/>
          </a:xfrm>
        </p:spPr>
      </p:pic>
    </p:spTree>
    <p:extLst>
      <p:ext uri="{BB962C8B-B14F-4D97-AF65-F5344CB8AC3E}">
        <p14:creationId xmlns:p14="http://schemas.microsoft.com/office/powerpoint/2010/main" val="352274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Macintosh PowerPoint</Application>
  <PresentationFormat>Widescreen</PresentationFormat>
  <Paragraphs>35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Britannic Bold</vt:lpstr>
      <vt:lpstr>Trebuchet MS</vt:lpstr>
      <vt:lpstr>Wingdings</vt:lpstr>
      <vt:lpstr>Wingdings 3</vt:lpstr>
      <vt:lpstr>Facet</vt:lpstr>
      <vt:lpstr>SOS and Theft Alert !!</vt:lpstr>
      <vt:lpstr>IDEA : Safety FIRST!!</vt:lpstr>
      <vt:lpstr>IMU SENSOR -3 in 1</vt:lpstr>
      <vt:lpstr>Design</vt:lpstr>
      <vt:lpstr>Protocols USED</vt:lpstr>
      <vt:lpstr>Cloud Service : UBIDOTS</vt:lpstr>
      <vt:lpstr>PowerPoint Presentation</vt:lpstr>
      <vt:lpstr>DEMO</vt:lpstr>
      <vt:lpstr>DEMO for ALARM</vt:lpstr>
      <vt:lpstr>PowerPoint Presentation</vt:lpstr>
      <vt:lpstr>PowerPoint Presentation</vt:lpstr>
      <vt:lpstr>PowerPoint Presentation</vt:lpstr>
      <vt:lpstr>DEMO for SOS ALERT</vt:lpstr>
      <vt:lpstr>PowerPoint Presentation</vt:lpstr>
      <vt:lpstr>PowerPoint Presentation</vt:lpstr>
      <vt:lpstr>PowerPoint Presentation</vt:lpstr>
      <vt:lpstr>Future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SOS and Theft Alert !!</dc:title>
  <dc:creator>kp.kaustubh@gmail.com</dc:creator>
  <cp:lastModifiedBy>kp.kaustubh@gmail.com</cp:lastModifiedBy>
  <cp:revision>1</cp:revision>
  <dcterms:created xsi:type="dcterms:W3CDTF">2019-04-20T14:02:18Z</dcterms:created>
  <dcterms:modified xsi:type="dcterms:W3CDTF">2019-04-20T14:02:39Z</dcterms:modified>
</cp:coreProperties>
</file>